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300" r:id="rId4"/>
    <p:sldId id="261" r:id="rId5"/>
    <p:sldId id="260" r:id="rId6"/>
    <p:sldId id="263" r:id="rId7"/>
    <p:sldId id="267" r:id="rId8"/>
    <p:sldId id="298" r:id="rId9"/>
    <p:sldId id="268" r:id="rId10"/>
    <p:sldId id="262" r:id="rId11"/>
    <p:sldId id="302" r:id="rId12"/>
    <p:sldId id="269" r:id="rId13"/>
    <p:sldId id="301" r:id="rId14"/>
    <p:sldId id="273" r:id="rId15"/>
    <p:sldId id="272" r:id="rId16"/>
    <p:sldId id="280" r:id="rId17"/>
    <p:sldId id="281" r:id="rId18"/>
    <p:sldId id="282" r:id="rId19"/>
    <p:sldId id="283" r:id="rId20"/>
    <p:sldId id="291" r:id="rId21"/>
    <p:sldId id="304" r:id="rId22"/>
    <p:sldId id="305" r:id="rId23"/>
    <p:sldId id="308" r:id="rId24"/>
    <p:sldId id="306" r:id="rId25"/>
    <p:sldId id="309" r:id="rId26"/>
    <p:sldId id="292" r:id="rId27"/>
    <p:sldId id="310" r:id="rId28"/>
    <p:sldId id="303" r:id="rId29"/>
    <p:sldId id="296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6891" autoAdjust="0"/>
  </p:normalViewPr>
  <p:slideViewPr>
    <p:cSldViewPr snapToGrid="0">
      <p:cViewPr varScale="1">
        <p:scale>
          <a:sx n="53" d="100"/>
          <a:sy n="53" d="100"/>
        </p:scale>
        <p:origin x="7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Relationship Id="rId4" Type="http://schemas.openxmlformats.org/officeDocument/2006/relationships/image" Target="../media/image67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Relationship Id="rId4" Type="http://schemas.openxmlformats.org/officeDocument/2006/relationships/image" Target="../media/image67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AF0E5-D27B-4CD2-A217-9A2F16A776D6}" type="doc">
      <dgm:prSet loTypeId="urn:microsoft.com/office/officeart/2005/8/layout/radial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59C51C-25A6-48A0-B0B3-0A59DAECBC0B}">
      <dgm:prSet phldrT="[Text]" custT="1"/>
      <dgm:spPr>
        <a:solidFill>
          <a:schemeClr val="bg1">
            <a:lumMod val="95000"/>
          </a:schemeClr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sz="6000" dirty="0" smtClean="0"/>
            <a:t>CLP</a:t>
          </a:r>
          <a:endParaRPr lang="en-US" sz="6000" dirty="0"/>
        </a:p>
      </dgm:t>
    </dgm:pt>
    <dgm:pt modelId="{A7BF844C-266E-44F6-9AD5-06663FA83971}" type="parTrans" cxnId="{A84D6C5F-AC2D-4DFF-9DF9-086B8E108971}">
      <dgm:prSet/>
      <dgm:spPr/>
      <dgm:t>
        <a:bodyPr/>
        <a:lstStyle/>
        <a:p>
          <a:endParaRPr lang="en-US" sz="1800"/>
        </a:p>
      </dgm:t>
    </dgm:pt>
    <dgm:pt modelId="{6790CF23-32B9-45C1-9CA3-874B696DB60D}" type="sibTrans" cxnId="{A84D6C5F-AC2D-4DFF-9DF9-086B8E108971}">
      <dgm:prSet/>
      <dgm:spPr/>
      <dgm:t>
        <a:bodyPr/>
        <a:lstStyle/>
        <a:p>
          <a:endParaRPr lang="en-US" sz="1800"/>
        </a:p>
      </dgm:t>
    </dgm:pt>
    <dgm:pt modelId="{5D44D473-F3E9-43BA-9B4D-8D4D48A778F9}">
      <dgm:prSet phldrT="[Text]" custT="1"/>
      <dgm:spPr/>
      <dgm:t>
        <a:bodyPr/>
        <a:lstStyle/>
        <a:p>
          <a:r>
            <a:rPr lang="en-US" sz="3200" b="1" dirty="0" smtClean="0"/>
            <a:t>C:</a:t>
          </a:r>
          <a:r>
            <a:rPr lang="en-US" sz="3200" dirty="0" smtClean="0"/>
            <a:t> </a:t>
          </a:r>
          <a:r>
            <a:rPr lang="en-US" sz="2000" dirty="0" smtClean="0"/>
            <a:t>Classification</a:t>
          </a:r>
          <a:endParaRPr lang="en-US" sz="2000" dirty="0"/>
        </a:p>
      </dgm:t>
    </dgm:pt>
    <dgm:pt modelId="{DC553B75-900B-4CEE-831B-A84ADC43AA41}" type="parTrans" cxnId="{7561F1AB-DB39-43B0-A3D7-CBF71913E2AB}">
      <dgm:prSet/>
      <dgm:spPr/>
      <dgm:t>
        <a:bodyPr/>
        <a:lstStyle/>
        <a:p>
          <a:endParaRPr lang="en-US" sz="1800"/>
        </a:p>
      </dgm:t>
    </dgm:pt>
    <dgm:pt modelId="{69D2F062-AA79-4B43-AC74-F2D05948482D}" type="sibTrans" cxnId="{7561F1AB-DB39-43B0-A3D7-CBF71913E2AB}">
      <dgm:prSet/>
      <dgm:spPr/>
      <dgm:t>
        <a:bodyPr/>
        <a:lstStyle/>
        <a:p>
          <a:endParaRPr lang="en-US" sz="1800"/>
        </a:p>
      </dgm:t>
    </dgm:pt>
    <dgm:pt modelId="{5F680C5E-EC12-4587-9AD1-B6669B5DE9F3}">
      <dgm:prSet phldrT="[Text]" custT="1"/>
      <dgm:spPr/>
      <dgm:t>
        <a:bodyPr/>
        <a:lstStyle/>
        <a:p>
          <a:r>
            <a:rPr lang="en-US" sz="3200" b="1" dirty="0" smtClean="0"/>
            <a:t>L: </a:t>
          </a:r>
          <a:r>
            <a:rPr lang="en-US" sz="2800" dirty="0" smtClean="0"/>
            <a:t>Labelling</a:t>
          </a:r>
          <a:endParaRPr lang="en-US" sz="2800" dirty="0"/>
        </a:p>
      </dgm:t>
    </dgm:pt>
    <dgm:pt modelId="{8995E2A8-AC49-472D-B4E0-B0581B3B0AE2}" type="parTrans" cxnId="{E0E27AA5-A3DB-4CA5-B84B-D5F7DF34C076}">
      <dgm:prSet/>
      <dgm:spPr/>
      <dgm:t>
        <a:bodyPr/>
        <a:lstStyle/>
        <a:p>
          <a:endParaRPr lang="en-US" sz="1800"/>
        </a:p>
      </dgm:t>
    </dgm:pt>
    <dgm:pt modelId="{F8E1F979-7C22-4EAF-B9E8-2C7E1257E4A5}" type="sibTrans" cxnId="{E0E27AA5-A3DB-4CA5-B84B-D5F7DF34C076}">
      <dgm:prSet/>
      <dgm:spPr/>
      <dgm:t>
        <a:bodyPr/>
        <a:lstStyle/>
        <a:p>
          <a:endParaRPr lang="en-US" sz="1800"/>
        </a:p>
      </dgm:t>
    </dgm:pt>
    <dgm:pt modelId="{04586C17-8CDE-4CCD-A80A-210F1720B2DF}">
      <dgm:prSet phldrT="[Text]" custT="1"/>
      <dgm:spPr/>
      <dgm:t>
        <a:bodyPr/>
        <a:lstStyle/>
        <a:p>
          <a:r>
            <a:rPr lang="en-US" sz="3200" b="1" dirty="0" smtClean="0"/>
            <a:t>P:</a:t>
          </a:r>
          <a:r>
            <a:rPr lang="en-US" sz="3200" dirty="0" smtClean="0"/>
            <a:t> </a:t>
          </a:r>
          <a:r>
            <a:rPr lang="en-US" sz="2800" dirty="0" smtClean="0"/>
            <a:t>Packaging</a:t>
          </a:r>
          <a:endParaRPr lang="en-US" sz="2800" dirty="0"/>
        </a:p>
      </dgm:t>
    </dgm:pt>
    <dgm:pt modelId="{427CFF9F-7858-4BA0-AA55-266305B8477B}" type="parTrans" cxnId="{B5F9F368-3C66-4950-A6A7-8AA8B320D5F9}">
      <dgm:prSet/>
      <dgm:spPr/>
      <dgm:t>
        <a:bodyPr/>
        <a:lstStyle/>
        <a:p>
          <a:endParaRPr lang="en-US" sz="1800"/>
        </a:p>
      </dgm:t>
    </dgm:pt>
    <dgm:pt modelId="{FB41E15D-5BF4-4B2E-AA94-4607718B2051}" type="sibTrans" cxnId="{B5F9F368-3C66-4950-A6A7-8AA8B320D5F9}">
      <dgm:prSet/>
      <dgm:spPr/>
      <dgm:t>
        <a:bodyPr/>
        <a:lstStyle/>
        <a:p>
          <a:endParaRPr lang="en-US" sz="1800"/>
        </a:p>
      </dgm:t>
    </dgm:pt>
    <dgm:pt modelId="{6DDDFFA1-6B61-4217-96D4-6C937918BE89}" type="pres">
      <dgm:prSet presAssocID="{AF9AF0E5-D27B-4CD2-A217-9A2F16A776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9FB62-506E-420C-9067-7EE01C07D50E}" type="pres">
      <dgm:prSet presAssocID="{1D59C51C-25A6-48A0-B0B3-0A59DAECBC0B}" presName="centerShape" presStyleLbl="node0" presStyleIdx="0" presStyleCnt="1"/>
      <dgm:spPr/>
      <dgm:t>
        <a:bodyPr/>
        <a:lstStyle/>
        <a:p>
          <a:endParaRPr lang="en-US"/>
        </a:p>
      </dgm:t>
    </dgm:pt>
    <dgm:pt modelId="{403A0AAB-F82E-4722-8A83-5B4C0A1B0049}" type="pres">
      <dgm:prSet presAssocID="{DC553B75-900B-4CEE-831B-A84ADC43AA4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D1C666A-2B42-42DC-8812-DF69C9DBEAFC}" type="pres">
      <dgm:prSet presAssocID="{5D44D473-F3E9-43BA-9B4D-8D4D48A778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6DEA5-92E9-4887-B33F-4B83107228AB}" type="pres">
      <dgm:prSet presAssocID="{8995E2A8-AC49-472D-B4E0-B0581B3B0AE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38834CA-7402-4163-A909-CEA1758A0A85}" type="pres">
      <dgm:prSet presAssocID="{5F680C5E-EC12-4587-9AD1-B6669B5DE9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45FEF-54F4-4782-9CD0-727F6F142B4E}" type="pres">
      <dgm:prSet presAssocID="{427CFF9F-7858-4BA0-AA55-266305B8477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20B5CAF-12AB-42A8-80A6-C073A153663C}" type="pres">
      <dgm:prSet presAssocID="{04586C17-8CDE-4CCD-A80A-210F1720B2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F9F368-3C66-4950-A6A7-8AA8B320D5F9}" srcId="{1D59C51C-25A6-48A0-B0B3-0A59DAECBC0B}" destId="{04586C17-8CDE-4CCD-A80A-210F1720B2DF}" srcOrd="2" destOrd="0" parTransId="{427CFF9F-7858-4BA0-AA55-266305B8477B}" sibTransId="{FB41E15D-5BF4-4B2E-AA94-4607718B2051}"/>
    <dgm:cxn modelId="{496C0F68-CFC9-4435-976C-5F183DF9CD14}" type="presOf" srcId="{427CFF9F-7858-4BA0-AA55-266305B8477B}" destId="{5BE45FEF-54F4-4782-9CD0-727F6F142B4E}" srcOrd="0" destOrd="0" presId="urn:microsoft.com/office/officeart/2005/8/layout/radial4"/>
    <dgm:cxn modelId="{D303B908-E819-4136-B9AA-8378E51C2F33}" type="presOf" srcId="{1D59C51C-25A6-48A0-B0B3-0A59DAECBC0B}" destId="{F579FB62-506E-420C-9067-7EE01C07D50E}" srcOrd="0" destOrd="0" presId="urn:microsoft.com/office/officeart/2005/8/layout/radial4"/>
    <dgm:cxn modelId="{20BCDDDC-08C1-45DD-9FF3-B9F71444C769}" type="presOf" srcId="{AF9AF0E5-D27B-4CD2-A217-9A2F16A776D6}" destId="{6DDDFFA1-6B61-4217-96D4-6C937918BE89}" srcOrd="0" destOrd="0" presId="urn:microsoft.com/office/officeart/2005/8/layout/radial4"/>
    <dgm:cxn modelId="{370F7C3F-374A-48AA-958A-33D8880A32DA}" type="presOf" srcId="{5F680C5E-EC12-4587-9AD1-B6669B5DE9F3}" destId="{138834CA-7402-4163-A909-CEA1758A0A85}" srcOrd="0" destOrd="0" presId="urn:microsoft.com/office/officeart/2005/8/layout/radial4"/>
    <dgm:cxn modelId="{A9997C85-6CF9-4178-8AEB-A43E74775A76}" type="presOf" srcId="{8995E2A8-AC49-472D-B4E0-B0581B3B0AE2}" destId="{C4A6DEA5-92E9-4887-B33F-4B83107228AB}" srcOrd="0" destOrd="0" presId="urn:microsoft.com/office/officeart/2005/8/layout/radial4"/>
    <dgm:cxn modelId="{7561F1AB-DB39-43B0-A3D7-CBF71913E2AB}" srcId="{1D59C51C-25A6-48A0-B0B3-0A59DAECBC0B}" destId="{5D44D473-F3E9-43BA-9B4D-8D4D48A778F9}" srcOrd="0" destOrd="0" parTransId="{DC553B75-900B-4CEE-831B-A84ADC43AA41}" sibTransId="{69D2F062-AA79-4B43-AC74-F2D05948482D}"/>
    <dgm:cxn modelId="{7652A4AA-B729-426C-8912-3E81A262B1A8}" type="presOf" srcId="{DC553B75-900B-4CEE-831B-A84ADC43AA41}" destId="{403A0AAB-F82E-4722-8A83-5B4C0A1B0049}" srcOrd="0" destOrd="0" presId="urn:microsoft.com/office/officeart/2005/8/layout/radial4"/>
    <dgm:cxn modelId="{52F4FE4C-8FAC-4070-947B-6E58EAF6AC42}" type="presOf" srcId="{5D44D473-F3E9-43BA-9B4D-8D4D48A778F9}" destId="{4D1C666A-2B42-42DC-8812-DF69C9DBEAFC}" srcOrd="0" destOrd="0" presId="urn:microsoft.com/office/officeart/2005/8/layout/radial4"/>
    <dgm:cxn modelId="{A84D6C5F-AC2D-4DFF-9DF9-086B8E108971}" srcId="{AF9AF0E5-D27B-4CD2-A217-9A2F16A776D6}" destId="{1D59C51C-25A6-48A0-B0B3-0A59DAECBC0B}" srcOrd="0" destOrd="0" parTransId="{A7BF844C-266E-44F6-9AD5-06663FA83971}" sibTransId="{6790CF23-32B9-45C1-9CA3-874B696DB60D}"/>
    <dgm:cxn modelId="{E0E27AA5-A3DB-4CA5-B84B-D5F7DF34C076}" srcId="{1D59C51C-25A6-48A0-B0B3-0A59DAECBC0B}" destId="{5F680C5E-EC12-4587-9AD1-B6669B5DE9F3}" srcOrd="1" destOrd="0" parTransId="{8995E2A8-AC49-472D-B4E0-B0581B3B0AE2}" sibTransId="{F8E1F979-7C22-4EAF-B9E8-2C7E1257E4A5}"/>
    <dgm:cxn modelId="{7FC294DE-A3C6-4319-B00A-26D62C9A130B}" type="presOf" srcId="{04586C17-8CDE-4CCD-A80A-210F1720B2DF}" destId="{120B5CAF-12AB-42A8-80A6-C073A153663C}" srcOrd="0" destOrd="0" presId="urn:microsoft.com/office/officeart/2005/8/layout/radial4"/>
    <dgm:cxn modelId="{82A6BBBE-97FD-47CD-84EE-13A2F673221F}" type="presParOf" srcId="{6DDDFFA1-6B61-4217-96D4-6C937918BE89}" destId="{F579FB62-506E-420C-9067-7EE01C07D50E}" srcOrd="0" destOrd="0" presId="urn:microsoft.com/office/officeart/2005/8/layout/radial4"/>
    <dgm:cxn modelId="{72ED63E5-4682-4C10-9B9E-AC6778E0677E}" type="presParOf" srcId="{6DDDFFA1-6B61-4217-96D4-6C937918BE89}" destId="{403A0AAB-F82E-4722-8A83-5B4C0A1B0049}" srcOrd="1" destOrd="0" presId="urn:microsoft.com/office/officeart/2005/8/layout/radial4"/>
    <dgm:cxn modelId="{4F810CAA-84BE-46B5-9ED9-68CD19E762A7}" type="presParOf" srcId="{6DDDFFA1-6B61-4217-96D4-6C937918BE89}" destId="{4D1C666A-2B42-42DC-8812-DF69C9DBEAFC}" srcOrd="2" destOrd="0" presId="urn:microsoft.com/office/officeart/2005/8/layout/radial4"/>
    <dgm:cxn modelId="{4F7B94B3-65D0-4579-8F09-F895A2D90FEE}" type="presParOf" srcId="{6DDDFFA1-6B61-4217-96D4-6C937918BE89}" destId="{C4A6DEA5-92E9-4887-B33F-4B83107228AB}" srcOrd="3" destOrd="0" presId="urn:microsoft.com/office/officeart/2005/8/layout/radial4"/>
    <dgm:cxn modelId="{B0B4A45B-881B-4D0F-B085-7026E98B1422}" type="presParOf" srcId="{6DDDFFA1-6B61-4217-96D4-6C937918BE89}" destId="{138834CA-7402-4163-A909-CEA1758A0A85}" srcOrd="4" destOrd="0" presId="urn:microsoft.com/office/officeart/2005/8/layout/radial4"/>
    <dgm:cxn modelId="{F4F1A236-3426-4CD2-A299-B2921E6B3ED3}" type="presParOf" srcId="{6DDDFFA1-6B61-4217-96D4-6C937918BE89}" destId="{5BE45FEF-54F4-4782-9CD0-727F6F142B4E}" srcOrd="5" destOrd="0" presId="urn:microsoft.com/office/officeart/2005/8/layout/radial4"/>
    <dgm:cxn modelId="{8430A69A-2CDA-4EE3-82B2-18CE276B7825}" type="presParOf" srcId="{6DDDFFA1-6B61-4217-96D4-6C937918BE89}" destId="{120B5CAF-12AB-42A8-80A6-C073A153663C}" srcOrd="6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4EDA5D-151D-46CF-A7F5-84CE586902D0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D05655-9F2A-4FFA-B977-A4423F878243}">
      <dgm:prSet phldrT="[Text]" custT="1"/>
      <dgm:spPr/>
      <dgm:t>
        <a:bodyPr/>
        <a:lstStyle/>
        <a:p>
          <a:r>
            <a:rPr lang="el-GR" sz="2400" dirty="0" smtClean="0"/>
            <a:t>Αερόλυμα</a:t>
          </a:r>
          <a:endParaRPr lang="en-US" sz="2400" dirty="0"/>
        </a:p>
      </dgm:t>
    </dgm:pt>
    <dgm:pt modelId="{24B12AF4-AB76-4AE9-8099-E1510E7CC936}" type="parTrans" cxnId="{508EBCF6-9AED-4496-9469-3980E68C025C}">
      <dgm:prSet/>
      <dgm:spPr/>
      <dgm:t>
        <a:bodyPr/>
        <a:lstStyle/>
        <a:p>
          <a:endParaRPr lang="en-US" sz="2000"/>
        </a:p>
      </dgm:t>
    </dgm:pt>
    <dgm:pt modelId="{11EB6982-48C1-4644-B6F6-FFB844BF21EB}" type="sibTrans" cxnId="{508EBCF6-9AED-4496-9469-3980E68C025C}">
      <dgm:prSet/>
      <dgm:spPr/>
      <dgm:t>
        <a:bodyPr/>
        <a:lstStyle/>
        <a:p>
          <a:endParaRPr lang="en-US" sz="2000"/>
        </a:p>
      </dgm:t>
    </dgm:pt>
    <dgm:pt modelId="{D566046E-D8ED-45B9-99C5-56E542060F4F}">
      <dgm:prSet phldrT="[Text]" custT="1"/>
      <dgm:spPr/>
      <dgm:t>
        <a:bodyPr/>
        <a:lstStyle/>
        <a:p>
          <a:r>
            <a:rPr lang="el-GR" sz="900" b="1" dirty="0" smtClean="0"/>
            <a:t>2.3 Αερόλυμα </a:t>
          </a:r>
          <a:endParaRPr lang="en-US" sz="900" b="1" dirty="0"/>
        </a:p>
      </dgm:t>
    </dgm:pt>
    <dgm:pt modelId="{F902267A-1B1E-4879-8E41-EDEACDB52DE1}" type="parTrans" cxnId="{E502B5B8-C826-46FA-B1A9-C636D9241F3D}">
      <dgm:prSet/>
      <dgm:spPr/>
      <dgm:t>
        <a:bodyPr/>
        <a:lstStyle/>
        <a:p>
          <a:endParaRPr lang="en-US" sz="2000"/>
        </a:p>
      </dgm:t>
    </dgm:pt>
    <dgm:pt modelId="{618A7A90-DE10-47AB-AC2D-6DE4683953FD}" type="sibTrans" cxnId="{E502B5B8-C826-46FA-B1A9-C636D9241F3D}">
      <dgm:prSet/>
      <dgm:spPr/>
      <dgm:t>
        <a:bodyPr/>
        <a:lstStyle/>
        <a:p>
          <a:endParaRPr lang="en-US" sz="2000"/>
        </a:p>
      </dgm:t>
    </dgm:pt>
    <dgm:pt modelId="{85C10FAF-F952-4DA5-922A-03BED16390A0}">
      <dgm:prSet phldrT="[Text]" custT="1"/>
      <dgm:spPr/>
      <dgm:t>
        <a:bodyPr/>
        <a:lstStyle/>
        <a:p>
          <a:r>
            <a:rPr lang="el-GR" sz="2400" dirty="0" smtClean="0"/>
            <a:t>Αέριο</a:t>
          </a:r>
          <a:endParaRPr lang="en-US" sz="2400" dirty="0"/>
        </a:p>
      </dgm:t>
    </dgm:pt>
    <dgm:pt modelId="{673A56B1-B112-48BD-9E22-D1BDF0DD035F}" type="parTrans" cxnId="{F4ACC603-06D0-4571-835D-1BC4A4DB3F01}">
      <dgm:prSet/>
      <dgm:spPr/>
      <dgm:t>
        <a:bodyPr/>
        <a:lstStyle/>
        <a:p>
          <a:endParaRPr lang="en-US" sz="2000"/>
        </a:p>
      </dgm:t>
    </dgm:pt>
    <dgm:pt modelId="{D7763DAE-C72D-484D-B442-7C44D53448B6}" type="sibTrans" cxnId="{F4ACC603-06D0-4571-835D-1BC4A4DB3F01}">
      <dgm:prSet/>
      <dgm:spPr/>
      <dgm:t>
        <a:bodyPr/>
        <a:lstStyle/>
        <a:p>
          <a:endParaRPr lang="en-US" sz="2000"/>
        </a:p>
      </dgm:t>
    </dgm:pt>
    <dgm:pt modelId="{B5B923A9-01C4-42E3-AF75-6082942FF6A0}">
      <dgm:prSet phldrT="[Text]" custT="1"/>
      <dgm:spPr/>
      <dgm:t>
        <a:bodyPr/>
        <a:lstStyle/>
        <a:p>
          <a:r>
            <a:rPr lang="el-GR" sz="900" b="1" dirty="0" smtClean="0"/>
            <a:t>2.2 Εύφλεκτο Αέριο</a:t>
          </a:r>
          <a:endParaRPr lang="en-US" sz="900" b="1" dirty="0"/>
        </a:p>
      </dgm:t>
    </dgm:pt>
    <dgm:pt modelId="{61AC415B-F4AF-49B5-8EF5-DAE5419E72D1}" type="parTrans" cxnId="{573673F0-EE17-4107-B351-950B48B48CAC}">
      <dgm:prSet/>
      <dgm:spPr/>
      <dgm:t>
        <a:bodyPr/>
        <a:lstStyle/>
        <a:p>
          <a:endParaRPr lang="en-US" sz="2000"/>
        </a:p>
      </dgm:t>
    </dgm:pt>
    <dgm:pt modelId="{C263FE6C-77B9-4541-9429-BD8C4D990EF6}" type="sibTrans" cxnId="{573673F0-EE17-4107-B351-950B48B48CAC}">
      <dgm:prSet/>
      <dgm:spPr/>
      <dgm:t>
        <a:bodyPr/>
        <a:lstStyle/>
        <a:p>
          <a:endParaRPr lang="en-US" sz="2000"/>
        </a:p>
      </dgm:t>
    </dgm:pt>
    <dgm:pt modelId="{97253571-4424-4E3F-BA44-48ABBFFFF4EB}">
      <dgm:prSet phldrT="[Text]" custT="1"/>
      <dgm:spPr/>
      <dgm:t>
        <a:bodyPr/>
        <a:lstStyle/>
        <a:p>
          <a:r>
            <a:rPr lang="el-GR" sz="900" b="1" dirty="0" smtClean="0"/>
            <a:t>2.4 Οξειδωτικό Αέριο </a:t>
          </a:r>
          <a:endParaRPr lang="en-US" sz="900" b="1" dirty="0"/>
        </a:p>
      </dgm:t>
    </dgm:pt>
    <dgm:pt modelId="{36088C1A-3D59-49A9-817D-6BDA12472294}" type="parTrans" cxnId="{93466DCD-557B-42FF-8E5C-B7BD5723909E}">
      <dgm:prSet/>
      <dgm:spPr/>
      <dgm:t>
        <a:bodyPr/>
        <a:lstStyle/>
        <a:p>
          <a:endParaRPr lang="en-US" sz="2000"/>
        </a:p>
      </dgm:t>
    </dgm:pt>
    <dgm:pt modelId="{58388CD2-2E9C-453A-8A40-8C59FA634E65}" type="sibTrans" cxnId="{93466DCD-557B-42FF-8E5C-B7BD5723909E}">
      <dgm:prSet/>
      <dgm:spPr/>
      <dgm:t>
        <a:bodyPr/>
        <a:lstStyle/>
        <a:p>
          <a:endParaRPr lang="en-US" sz="2000"/>
        </a:p>
      </dgm:t>
    </dgm:pt>
    <dgm:pt modelId="{44D7D2D2-6758-4BC2-8474-11151BDE1865}">
      <dgm:prSet custT="1"/>
      <dgm:spPr/>
      <dgm:t>
        <a:bodyPr/>
        <a:lstStyle/>
        <a:p>
          <a:r>
            <a:rPr lang="el-GR" sz="2400" dirty="0" smtClean="0"/>
            <a:t>Υγρό</a:t>
          </a:r>
          <a:endParaRPr lang="en-US" sz="2400" dirty="0"/>
        </a:p>
      </dgm:t>
    </dgm:pt>
    <dgm:pt modelId="{F38DA7CA-6BD2-4AD6-AAE7-006EF4E1A0F6}" type="parTrans" cxnId="{4A73789A-02C1-4A65-8864-74DA4DFE743E}">
      <dgm:prSet/>
      <dgm:spPr/>
      <dgm:t>
        <a:bodyPr/>
        <a:lstStyle/>
        <a:p>
          <a:endParaRPr lang="en-US" sz="2000"/>
        </a:p>
      </dgm:t>
    </dgm:pt>
    <dgm:pt modelId="{21BEDF25-73E3-41E9-AF18-F730F011DD27}" type="sibTrans" cxnId="{4A73789A-02C1-4A65-8864-74DA4DFE743E}">
      <dgm:prSet/>
      <dgm:spPr/>
      <dgm:t>
        <a:bodyPr/>
        <a:lstStyle/>
        <a:p>
          <a:endParaRPr lang="en-US" sz="2000"/>
        </a:p>
      </dgm:t>
    </dgm:pt>
    <dgm:pt modelId="{6B466000-3926-4D63-A586-5CD06389897B}">
      <dgm:prSet custT="1"/>
      <dgm:spPr/>
      <dgm:t>
        <a:bodyPr/>
        <a:lstStyle/>
        <a:p>
          <a:r>
            <a:rPr lang="el-GR" sz="2400" b="0" dirty="0" smtClean="0"/>
            <a:t>Στερεό</a:t>
          </a:r>
          <a:endParaRPr lang="en-US" sz="2400" b="0" dirty="0"/>
        </a:p>
      </dgm:t>
    </dgm:pt>
    <dgm:pt modelId="{1D251495-5DFE-4FCF-9948-B7CF18110A86}" type="parTrans" cxnId="{071B0DC9-9B31-42BB-B773-2B4FFDE8BA40}">
      <dgm:prSet/>
      <dgm:spPr/>
      <dgm:t>
        <a:bodyPr/>
        <a:lstStyle/>
        <a:p>
          <a:endParaRPr lang="en-US" sz="2000"/>
        </a:p>
      </dgm:t>
    </dgm:pt>
    <dgm:pt modelId="{5BD244AB-DE2E-4F54-B82B-88F2C0296DC8}" type="sibTrans" cxnId="{071B0DC9-9B31-42BB-B773-2B4FFDE8BA40}">
      <dgm:prSet/>
      <dgm:spPr/>
      <dgm:t>
        <a:bodyPr/>
        <a:lstStyle/>
        <a:p>
          <a:endParaRPr lang="en-US" sz="2000"/>
        </a:p>
      </dgm:t>
    </dgm:pt>
    <dgm:pt modelId="{B8589F02-9B11-4436-8A6D-40FE893C90C1}">
      <dgm:prSet phldrT="[Text]" custT="1"/>
      <dgm:spPr/>
      <dgm:t>
        <a:bodyPr/>
        <a:lstStyle/>
        <a:p>
          <a:r>
            <a:rPr lang="el-GR" sz="900" b="1" dirty="0" smtClean="0"/>
            <a:t>2.5 Αέριο υπό Πίεση</a:t>
          </a:r>
          <a:endParaRPr lang="en-US" sz="900" b="1" dirty="0"/>
        </a:p>
      </dgm:t>
    </dgm:pt>
    <dgm:pt modelId="{EE3D38A6-D2A2-4CB3-A257-39D42468C773}" type="parTrans" cxnId="{4D904CBC-4FDE-4107-942E-FCB9E07110EA}">
      <dgm:prSet/>
      <dgm:spPr/>
      <dgm:t>
        <a:bodyPr/>
        <a:lstStyle/>
        <a:p>
          <a:endParaRPr lang="en-US" sz="2000"/>
        </a:p>
      </dgm:t>
    </dgm:pt>
    <dgm:pt modelId="{A5172BF7-031A-4EB4-B3CC-F5E73FD3A163}" type="sibTrans" cxnId="{4D904CBC-4FDE-4107-942E-FCB9E07110EA}">
      <dgm:prSet/>
      <dgm:spPr/>
      <dgm:t>
        <a:bodyPr/>
        <a:lstStyle/>
        <a:p>
          <a:endParaRPr lang="en-US" sz="2000"/>
        </a:p>
      </dgm:t>
    </dgm:pt>
    <dgm:pt modelId="{81D6AB83-7CB1-46BF-864D-D8E588198840}">
      <dgm:prSet custT="1"/>
      <dgm:spPr/>
      <dgm:t>
        <a:bodyPr/>
        <a:lstStyle/>
        <a:p>
          <a:r>
            <a:rPr lang="el-GR" sz="900" b="1" dirty="0" smtClean="0"/>
            <a:t>2.1 Ασταθές εκρηκτικό/</a:t>
          </a:r>
          <a:r>
            <a:rPr lang="en-US" sz="900" b="1" dirty="0" smtClean="0"/>
            <a:t> </a:t>
          </a:r>
          <a:r>
            <a:rPr lang="el-GR" sz="900" b="1" dirty="0" smtClean="0"/>
            <a:t>Εκρηκτικό </a:t>
          </a:r>
          <a:endParaRPr lang="en-US" sz="900" b="1" dirty="0"/>
        </a:p>
      </dgm:t>
    </dgm:pt>
    <dgm:pt modelId="{AE02A5CB-2A5B-425A-93A8-C8BC75D96F5F}" type="parTrans" cxnId="{823A205F-6CA9-43FD-981F-AF551F91D6AC}">
      <dgm:prSet/>
      <dgm:spPr/>
      <dgm:t>
        <a:bodyPr/>
        <a:lstStyle/>
        <a:p>
          <a:endParaRPr lang="en-US" sz="2000"/>
        </a:p>
      </dgm:t>
    </dgm:pt>
    <dgm:pt modelId="{987495CD-CF8B-49E2-AFE2-4D64C571288A}" type="sibTrans" cxnId="{823A205F-6CA9-43FD-981F-AF551F91D6AC}">
      <dgm:prSet/>
      <dgm:spPr/>
      <dgm:t>
        <a:bodyPr/>
        <a:lstStyle/>
        <a:p>
          <a:endParaRPr lang="en-US" sz="2000"/>
        </a:p>
      </dgm:t>
    </dgm:pt>
    <dgm:pt modelId="{BE2B424D-A1F9-4647-92B8-12E057B8EA16}">
      <dgm:prSet custT="1"/>
      <dgm:spPr/>
      <dgm:t>
        <a:bodyPr/>
        <a:lstStyle/>
        <a:p>
          <a:r>
            <a:rPr lang="el-GR" sz="900" b="1" dirty="0" smtClean="0"/>
            <a:t>2.6 Εύφλεκτο Υγρό</a:t>
          </a:r>
          <a:endParaRPr lang="en-US" sz="900" b="1" dirty="0"/>
        </a:p>
      </dgm:t>
    </dgm:pt>
    <dgm:pt modelId="{A903E975-00D2-4CB8-AE7F-C4270B87F1AC}" type="parTrans" cxnId="{E636F196-6F20-41E3-8391-93D3CBFB8888}">
      <dgm:prSet/>
      <dgm:spPr/>
      <dgm:t>
        <a:bodyPr/>
        <a:lstStyle/>
        <a:p>
          <a:endParaRPr lang="en-US" sz="2000"/>
        </a:p>
      </dgm:t>
    </dgm:pt>
    <dgm:pt modelId="{3541D3C9-D922-4160-8EB5-DEA6F98504B2}" type="sibTrans" cxnId="{E636F196-6F20-41E3-8391-93D3CBFB8888}">
      <dgm:prSet/>
      <dgm:spPr/>
      <dgm:t>
        <a:bodyPr/>
        <a:lstStyle/>
        <a:p>
          <a:endParaRPr lang="en-US" sz="2000"/>
        </a:p>
      </dgm:t>
    </dgm:pt>
    <dgm:pt modelId="{80D05360-0E03-44AE-97C8-71ADAF045B5F}">
      <dgm:prSet custT="1"/>
      <dgm:spPr/>
      <dgm:t>
        <a:bodyPr/>
        <a:lstStyle/>
        <a:p>
          <a:r>
            <a:rPr lang="el-GR" sz="900" b="1" dirty="0" smtClean="0"/>
            <a:t>2.8 </a:t>
          </a:r>
          <a:r>
            <a:rPr lang="el-GR" sz="900" b="1" dirty="0" err="1" smtClean="0"/>
            <a:t>Αυτοαντιδρώσα</a:t>
          </a:r>
          <a:r>
            <a:rPr lang="el-GR" sz="900" b="1" dirty="0" smtClean="0"/>
            <a:t> ουσία/μείγμα</a:t>
          </a:r>
          <a:endParaRPr lang="en-US" sz="900" b="1" dirty="0"/>
        </a:p>
      </dgm:t>
    </dgm:pt>
    <dgm:pt modelId="{28AA5A99-922D-4978-8FEC-CBF17DA40DB5}" type="parTrans" cxnId="{99B073A6-565D-43BD-BB4F-DD8D1E02D23B}">
      <dgm:prSet/>
      <dgm:spPr/>
      <dgm:t>
        <a:bodyPr/>
        <a:lstStyle/>
        <a:p>
          <a:endParaRPr lang="en-US" sz="2000"/>
        </a:p>
      </dgm:t>
    </dgm:pt>
    <dgm:pt modelId="{E1812F06-0EBC-4F36-9542-3F1573AC431A}" type="sibTrans" cxnId="{99B073A6-565D-43BD-BB4F-DD8D1E02D23B}">
      <dgm:prSet/>
      <dgm:spPr/>
      <dgm:t>
        <a:bodyPr/>
        <a:lstStyle/>
        <a:p>
          <a:endParaRPr lang="en-US" sz="2000"/>
        </a:p>
      </dgm:t>
    </dgm:pt>
    <dgm:pt modelId="{1E4192F4-24C1-4BE8-8295-86BA8DEE1234}">
      <dgm:prSet custT="1"/>
      <dgm:spPr/>
      <dgm:t>
        <a:bodyPr/>
        <a:lstStyle/>
        <a:p>
          <a:r>
            <a:rPr lang="el-GR" sz="900" b="1" dirty="0" smtClean="0"/>
            <a:t>2.9 </a:t>
          </a:r>
          <a:r>
            <a:rPr lang="el-GR" sz="900" b="1" dirty="0" err="1" smtClean="0"/>
            <a:t>Πυροφορικό</a:t>
          </a:r>
          <a:r>
            <a:rPr lang="el-GR" sz="900" b="1" dirty="0" smtClean="0"/>
            <a:t> υγρό</a:t>
          </a:r>
          <a:endParaRPr lang="en-US" sz="900" b="1" dirty="0"/>
        </a:p>
      </dgm:t>
    </dgm:pt>
    <dgm:pt modelId="{3CBE2FE3-09DF-41B3-9820-0CCD7ABD7648}" type="parTrans" cxnId="{F95B228A-74D5-4F69-AF41-91AA7425085C}">
      <dgm:prSet/>
      <dgm:spPr/>
      <dgm:t>
        <a:bodyPr/>
        <a:lstStyle/>
        <a:p>
          <a:endParaRPr lang="en-US" sz="2000"/>
        </a:p>
      </dgm:t>
    </dgm:pt>
    <dgm:pt modelId="{3D093FBA-C5F9-43B1-8730-D3B7DA6B333A}" type="sibTrans" cxnId="{F95B228A-74D5-4F69-AF41-91AA7425085C}">
      <dgm:prSet/>
      <dgm:spPr/>
      <dgm:t>
        <a:bodyPr/>
        <a:lstStyle/>
        <a:p>
          <a:endParaRPr lang="en-US" sz="2000"/>
        </a:p>
      </dgm:t>
    </dgm:pt>
    <dgm:pt modelId="{51553CA2-A380-4CA6-9F90-B5FE830626CE}">
      <dgm:prSet custT="1"/>
      <dgm:spPr/>
      <dgm:t>
        <a:bodyPr/>
        <a:lstStyle/>
        <a:p>
          <a:r>
            <a:rPr lang="el-GR" sz="900" b="1" dirty="0" smtClean="0"/>
            <a:t>2.12 Αντιδρά με νερό </a:t>
          </a:r>
          <a:endParaRPr lang="en-US" sz="900" b="1" dirty="0"/>
        </a:p>
      </dgm:t>
    </dgm:pt>
    <dgm:pt modelId="{84C2F8A3-8F99-4B15-8BDE-0A4316B06EBD}" type="parTrans" cxnId="{1B66ADDB-C413-4B5D-A412-6AB643FC42CA}">
      <dgm:prSet/>
      <dgm:spPr/>
      <dgm:t>
        <a:bodyPr/>
        <a:lstStyle/>
        <a:p>
          <a:endParaRPr lang="en-US" sz="2000"/>
        </a:p>
      </dgm:t>
    </dgm:pt>
    <dgm:pt modelId="{F341B59D-0E95-41C9-B2FB-9AE0BDEBD193}" type="sibTrans" cxnId="{1B66ADDB-C413-4B5D-A412-6AB643FC42CA}">
      <dgm:prSet/>
      <dgm:spPr/>
      <dgm:t>
        <a:bodyPr/>
        <a:lstStyle/>
        <a:p>
          <a:endParaRPr lang="en-US" sz="2000"/>
        </a:p>
      </dgm:t>
    </dgm:pt>
    <dgm:pt modelId="{6E025E0D-E045-45C2-8A19-0CB431B567EF}">
      <dgm:prSet custT="1"/>
      <dgm:spPr/>
      <dgm:t>
        <a:bodyPr/>
        <a:lstStyle/>
        <a:p>
          <a:r>
            <a:rPr lang="el-GR" sz="900" b="1" dirty="0" smtClean="0"/>
            <a:t>2.13 Οξειδωτικό Υγρό</a:t>
          </a:r>
          <a:endParaRPr lang="en-US" sz="900" b="1" dirty="0"/>
        </a:p>
      </dgm:t>
    </dgm:pt>
    <dgm:pt modelId="{07E7D6DB-6BB8-4025-B19C-409B756C7DCB}" type="parTrans" cxnId="{79C8207B-2C0C-4588-9016-BA21E8B3323D}">
      <dgm:prSet/>
      <dgm:spPr/>
      <dgm:t>
        <a:bodyPr/>
        <a:lstStyle/>
        <a:p>
          <a:endParaRPr lang="en-US" sz="2000"/>
        </a:p>
      </dgm:t>
    </dgm:pt>
    <dgm:pt modelId="{8BC3B6C1-F3A7-4F2A-A920-E21354C3B479}" type="sibTrans" cxnId="{79C8207B-2C0C-4588-9016-BA21E8B3323D}">
      <dgm:prSet/>
      <dgm:spPr/>
      <dgm:t>
        <a:bodyPr/>
        <a:lstStyle/>
        <a:p>
          <a:endParaRPr lang="en-US" sz="2000"/>
        </a:p>
      </dgm:t>
    </dgm:pt>
    <dgm:pt modelId="{937CDA69-3E5B-4989-8A67-8E7DCBC12934}">
      <dgm:prSet custT="1"/>
      <dgm:spPr/>
      <dgm:t>
        <a:bodyPr/>
        <a:lstStyle/>
        <a:p>
          <a:r>
            <a:rPr lang="el-GR" sz="900" b="1" dirty="0" smtClean="0"/>
            <a:t>2.15 Οργανικό Υπεροξείδιο</a:t>
          </a:r>
          <a:endParaRPr lang="en-US" sz="900" b="1" dirty="0"/>
        </a:p>
      </dgm:t>
    </dgm:pt>
    <dgm:pt modelId="{86452793-2733-423C-86E4-681CC9F342C0}" type="parTrans" cxnId="{C2AA780F-11FA-4E94-AE80-CB294D3CC40E}">
      <dgm:prSet/>
      <dgm:spPr/>
      <dgm:t>
        <a:bodyPr/>
        <a:lstStyle/>
        <a:p>
          <a:endParaRPr lang="en-US" sz="2000"/>
        </a:p>
      </dgm:t>
    </dgm:pt>
    <dgm:pt modelId="{721D7EBC-B2BA-4D02-8FD1-53DE96B27B97}" type="sibTrans" cxnId="{C2AA780F-11FA-4E94-AE80-CB294D3CC40E}">
      <dgm:prSet/>
      <dgm:spPr/>
      <dgm:t>
        <a:bodyPr/>
        <a:lstStyle/>
        <a:p>
          <a:endParaRPr lang="en-US" sz="2000"/>
        </a:p>
      </dgm:t>
    </dgm:pt>
    <dgm:pt modelId="{CA5A837F-60CE-4025-B842-1EFBDCA14838}">
      <dgm:prSet custT="1"/>
      <dgm:spPr/>
      <dgm:t>
        <a:bodyPr/>
        <a:lstStyle/>
        <a:p>
          <a:r>
            <a:rPr lang="el-GR" sz="900" b="1" dirty="0" smtClean="0"/>
            <a:t>2.16 Διαβρώνει τα μέταλλα</a:t>
          </a:r>
          <a:endParaRPr lang="en-US" sz="900" b="1" dirty="0"/>
        </a:p>
      </dgm:t>
    </dgm:pt>
    <dgm:pt modelId="{60F5BABA-5650-4E81-B491-42AE0357D556}" type="parTrans" cxnId="{92D540FB-34BA-4942-ABA9-CDCA60C55924}">
      <dgm:prSet/>
      <dgm:spPr/>
      <dgm:t>
        <a:bodyPr/>
        <a:lstStyle/>
        <a:p>
          <a:endParaRPr lang="en-US" sz="2000"/>
        </a:p>
      </dgm:t>
    </dgm:pt>
    <dgm:pt modelId="{03F34BAC-82A2-4678-9279-4724BE9003DD}" type="sibTrans" cxnId="{92D540FB-34BA-4942-ABA9-CDCA60C55924}">
      <dgm:prSet/>
      <dgm:spPr/>
      <dgm:t>
        <a:bodyPr/>
        <a:lstStyle/>
        <a:p>
          <a:endParaRPr lang="en-US" sz="2000"/>
        </a:p>
      </dgm:t>
    </dgm:pt>
    <dgm:pt modelId="{A8279EB5-A04F-4C7A-A07B-2B3C0A2BAB53}">
      <dgm:prSet custT="1"/>
      <dgm:spPr/>
      <dgm:t>
        <a:bodyPr/>
        <a:lstStyle/>
        <a:p>
          <a:r>
            <a:rPr lang="el-GR" sz="900" b="1" dirty="0" smtClean="0"/>
            <a:t>2.1 Ασταθές εκρηκτικό/ Εκρηκτικό</a:t>
          </a:r>
          <a:endParaRPr lang="en-US" sz="900" b="1" dirty="0"/>
        </a:p>
      </dgm:t>
    </dgm:pt>
    <dgm:pt modelId="{3421664E-526F-4E37-98B5-654A04AB925D}" type="parTrans" cxnId="{E8387F3D-1C1F-4ABA-BF4E-0DEEF29727CC}">
      <dgm:prSet/>
      <dgm:spPr/>
      <dgm:t>
        <a:bodyPr/>
        <a:lstStyle/>
        <a:p>
          <a:endParaRPr lang="en-US" sz="2000"/>
        </a:p>
      </dgm:t>
    </dgm:pt>
    <dgm:pt modelId="{10F1ED3B-8204-4F78-AF29-13228353D283}" type="sibTrans" cxnId="{E8387F3D-1C1F-4ABA-BF4E-0DEEF29727CC}">
      <dgm:prSet/>
      <dgm:spPr/>
      <dgm:t>
        <a:bodyPr/>
        <a:lstStyle/>
        <a:p>
          <a:endParaRPr lang="en-US" sz="2000"/>
        </a:p>
      </dgm:t>
    </dgm:pt>
    <dgm:pt modelId="{BB239B3E-BEF4-44DA-A9FF-9908A541DAAB}">
      <dgm:prSet custT="1"/>
      <dgm:spPr/>
      <dgm:t>
        <a:bodyPr/>
        <a:lstStyle/>
        <a:p>
          <a:r>
            <a:rPr lang="el-GR" sz="900" b="1" dirty="0" smtClean="0"/>
            <a:t>2.7 Εύφλεκτο Στερεό</a:t>
          </a:r>
          <a:endParaRPr lang="en-US" sz="900" b="1" dirty="0"/>
        </a:p>
      </dgm:t>
    </dgm:pt>
    <dgm:pt modelId="{6900474C-95E3-4AE8-B4C1-E3970C7C5392}" type="parTrans" cxnId="{46BF31FF-0DD2-4D0C-B2CB-C218E42AE96D}">
      <dgm:prSet/>
      <dgm:spPr/>
      <dgm:t>
        <a:bodyPr/>
        <a:lstStyle/>
        <a:p>
          <a:endParaRPr lang="en-US" sz="2000"/>
        </a:p>
      </dgm:t>
    </dgm:pt>
    <dgm:pt modelId="{B5844846-86C5-48A2-80E4-93FA9BB9867E}" type="sibTrans" cxnId="{46BF31FF-0DD2-4D0C-B2CB-C218E42AE96D}">
      <dgm:prSet/>
      <dgm:spPr/>
      <dgm:t>
        <a:bodyPr/>
        <a:lstStyle/>
        <a:p>
          <a:endParaRPr lang="en-US" sz="2000"/>
        </a:p>
      </dgm:t>
    </dgm:pt>
    <dgm:pt modelId="{382655F6-C71B-4CBE-97AC-4EFD83980DCB}">
      <dgm:prSet custT="1"/>
      <dgm:spPr/>
      <dgm:t>
        <a:bodyPr/>
        <a:lstStyle/>
        <a:p>
          <a:r>
            <a:rPr lang="el-GR" sz="900" b="1" dirty="0" smtClean="0"/>
            <a:t>2.8 </a:t>
          </a:r>
          <a:r>
            <a:rPr lang="el-GR" sz="900" b="1" dirty="0" err="1" smtClean="0"/>
            <a:t>Αυτοαντιδρώσα</a:t>
          </a:r>
          <a:r>
            <a:rPr lang="el-GR" sz="900" b="1" dirty="0" smtClean="0"/>
            <a:t> ουσία/μείγμα</a:t>
          </a:r>
          <a:endParaRPr lang="en-US" sz="900" b="1" dirty="0"/>
        </a:p>
      </dgm:t>
    </dgm:pt>
    <dgm:pt modelId="{A5CCA02B-7F4E-4740-BA5F-56B95577CF1B}" type="parTrans" cxnId="{7839445F-74F7-4335-9288-A5F4284448ED}">
      <dgm:prSet/>
      <dgm:spPr/>
      <dgm:t>
        <a:bodyPr/>
        <a:lstStyle/>
        <a:p>
          <a:endParaRPr lang="en-US" sz="2000"/>
        </a:p>
      </dgm:t>
    </dgm:pt>
    <dgm:pt modelId="{5E132360-0119-42FC-AC94-FAE09275BD5A}" type="sibTrans" cxnId="{7839445F-74F7-4335-9288-A5F4284448ED}">
      <dgm:prSet/>
      <dgm:spPr/>
      <dgm:t>
        <a:bodyPr/>
        <a:lstStyle/>
        <a:p>
          <a:endParaRPr lang="en-US" sz="2000"/>
        </a:p>
      </dgm:t>
    </dgm:pt>
    <dgm:pt modelId="{09485790-721B-4462-839B-54E24AEB7B2F}">
      <dgm:prSet custT="1"/>
      <dgm:spPr/>
      <dgm:t>
        <a:bodyPr/>
        <a:lstStyle/>
        <a:p>
          <a:r>
            <a:rPr lang="el-GR" sz="900" b="1" dirty="0" smtClean="0"/>
            <a:t>2.10 </a:t>
          </a:r>
          <a:r>
            <a:rPr lang="el-GR" sz="900" b="1" dirty="0" err="1" smtClean="0"/>
            <a:t>Πυροφορικό</a:t>
          </a:r>
          <a:r>
            <a:rPr lang="el-GR" sz="900" b="1" dirty="0" smtClean="0"/>
            <a:t> στερεό</a:t>
          </a:r>
          <a:endParaRPr lang="en-US" sz="900" b="1" dirty="0"/>
        </a:p>
      </dgm:t>
    </dgm:pt>
    <dgm:pt modelId="{3B268EC2-4473-4622-8371-C6C69C714C1B}" type="parTrans" cxnId="{C771B52C-1B84-43D1-82B7-EF74FEB73384}">
      <dgm:prSet/>
      <dgm:spPr/>
      <dgm:t>
        <a:bodyPr/>
        <a:lstStyle/>
        <a:p>
          <a:endParaRPr lang="en-US" sz="2000"/>
        </a:p>
      </dgm:t>
    </dgm:pt>
    <dgm:pt modelId="{B831C80A-E68D-446D-9E07-945BD42AD72F}" type="sibTrans" cxnId="{C771B52C-1B84-43D1-82B7-EF74FEB73384}">
      <dgm:prSet/>
      <dgm:spPr/>
      <dgm:t>
        <a:bodyPr/>
        <a:lstStyle/>
        <a:p>
          <a:endParaRPr lang="en-US" sz="2000"/>
        </a:p>
      </dgm:t>
    </dgm:pt>
    <dgm:pt modelId="{0FD5C9A4-C5F1-4741-8B2B-24E83D574614}">
      <dgm:prSet custT="1"/>
      <dgm:spPr/>
      <dgm:t>
        <a:bodyPr/>
        <a:lstStyle/>
        <a:p>
          <a:r>
            <a:rPr lang="el-GR" sz="900" b="1" dirty="0" smtClean="0"/>
            <a:t>2.11 </a:t>
          </a:r>
          <a:r>
            <a:rPr lang="el-GR" sz="900" b="1" dirty="0" err="1" smtClean="0"/>
            <a:t>Αυτοθερμαινόμενη</a:t>
          </a:r>
          <a:r>
            <a:rPr lang="el-GR" sz="900" b="1" dirty="0" smtClean="0"/>
            <a:t> ουσία/ μείγμα</a:t>
          </a:r>
          <a:endParaRPr lang="en-US" sz="900" b="1" dirty="0"/>
        </a:p>
      </dgm:t>
    </dgm:pt>
    <dgm:pt modelId="{141E7214-09B0-4B0F-BABE-E8A507E7B945}" type="parTrans" cxnId="{11644AE1-0725-4EA3-A4C4-2A325C6D8D6F}">
      <dgm:prSet/>
      <dgm:spPr/>
      <dgm:t>
        <a:bodyPr/>
        <a:lstStyle/>
        <a:p>
          <a:endParaRPr lang="en-US" sz="2000"/>
        </a:p>
      </dgm:t>
    </dgm:pt>
    <dgm:pt modelId="{03A8125C-E6BB-4929-8E46-FE784B320AA5}" type="sibTrans" cxnId="{11644AE1-0725-4EA3-A4C4-2A325C6D8D6F}">
      <dgm:prSet/>
      <dgm:spPr/>
      <dgm:t>
        <a:bodyPr/>
        <a:lstStyle/>
        <a:p>
          <a:endParaRPr lang="en-US" sz="2000"/>
        </a:p>
      </dgm:t>
    </dgm:pt>
    <dgm:pt modelId="{17207C13-569D-45F7-B4B1-68622DD4A17A}">
      <dgm:prSet custT="1"/>
      <dgm:spPr/>
      <dgm:t>
        <a:bodyPr/>
        <a:lstStyle/>
        <a:p>
          <a:r>
            <a:rPr lang="el-GR" sz="900" b="1" dirty="0" smtClean="0"/>
            <a:t>2.12 Αντιδρά με νερό</a:t>
          </a:r>
          <a:endParaRPr lang="en-US" sz="900" b="1" dirty="0"/>
        </a:p>
      </dgm:t>
    </dgm:pt>
    <dgm:pt modelId="{50BC781B-97EF-4F7C-B4EA-D4BC58F0AA85}" type="parTrans" cxnId="{62592938-E9B5-4648-A274-0EBC5F0C1F62}">
      <dgm:prSet/>
      <dgm:spPr/>
      <dgm:t>
        <a:bodyPr/>
        <a:lstStyle/>
        <a:p>
          <a:endParaRPr lang="en-US" sz="2000"/>
        </a:p>
      </dgm:t>
    </dgm:pt>
    <dgm:pt modelId="{346B6192-7113-46B3-A5F0-61625ED7EF6F}" type="sibTrans" cxnId="{62592938-E9B5-4648-A274-0EBC5F0C1F62}">
      <dgm:prSet/>
      <dgm:spPr/>
      <dgm:t>
        <a:bodyPr/>
        <a:lstStyle/>
        <a:p>
          <a:endParaRPr lang="en-US" sz="2000"/>
        </a:p>
      </dgm:t>
    </dgm:pt>
    <dgm:pt modelId="{857D4912-457B-417B-BB01-1666B1E8C0DE}">
      <dgm:prSet custT="1"/>
      <dgm:spPr/>
      <dgm:t>
        <a:bodyPr/>
        <a:lstStyle/>
        <a:p>
          <a:r>
            <a:rPr lang="el-GR" sz="900" b="1" dirty="0" smtClean="0"/>
            <a:t>2.14 Οξειδωτικό Στερεό</a:t>
          </a:r>
          <a:endParaRPr lang="en-US" sz="900" b="1" dirty="0"/>
        </a:p>
      </dgm:t>
    </dgm:pt>
    <dgm:pt modelId="{FAF40C4C-039C-4C3C-9DD3-F34FEBA6AAAD}" type="parTrans" cxnId="{89E87551-76D1-4FBF-9FD3-998F67573E3F}">
      <dgm:prSet/>
      <dgm:spPr/>
      <dgm:t>
        <a:bodyPr/>
        <a:lstStyle/>
        <a:p>
          <a:endParaRPr lang="en-US" sz="2000"/>
        </a:p>
      </dgm:t>
    </dgm:pt>
    <dgm:pt modelId="{8FB5D61E-67D1-424F-A9BC-939A121964DC}" type="sibTrans" cxnId="{89E87551-76D1-4FBF-9FD3-998F67573E3F}">
      <dgm:prSet/>
      <dgm:spPr/>
      <dgm:t>
        <a:bodyPr/>
        <a:lstStyle/>
        <a:p>
          <a:endParaRPr lang="en-US" sz="2000"/>
        </a:p>
      </dgm:t>
    </dgm:pt>
    <dgm:pt modelId="{4704AED5-2690-4073-91E7-437BED6DD234}">
      <dgm:prSet custT="1"/>
      <dgm:spPr/>
      <dgm:t>
        <a:bodyPr/>
        <a:lstStyle/>
        <a:p>
          <a:r>
            <a:rPr lang="el-GR" sz="900" b="1" dirty="0" smtClean="0"/>
            <a:t>2.15 Οργανικό Υπεροξείδιο</a:t>
          </a:r>
          <a:endParaRPr lang="en-US" sz="900" b="1" dirty="0"/>
        </a:p>
      </dgm:t>
    </dgm:pt>
    <dgm:pt modelId="{8CEF8739-FCDD-40C9-8BED-92FC22B508A6}" type="parTrans" cxnId="{06DA3F2C-F1CB-4988-B68B-181C450A649C}">
      <dgm:prSet/>
      <dgm:spPr/>
      <dgm:t>
        <a:bodyPr/>
        <a:lstStyle/>
        <a:p>
          <a:endParaRPr lang="en-US" sz="2000"/>
        </a:p>
      </dgm:t>
    </dgm:pt>
    <dgm:pt modelId="{963B48A1-F76A-4113-8401-2E039875FFD1}" type="sibTrans" cxnId="{06DA3F2C-F1CB-4988-B68B-181C450A649C}">
      <dgm:prSet/>
      <dgm:spPr/>
      <dgm:t>
        <a:bodyPr/>
        <a:lstStyle/>
        <a:p>
          <a:endParaRPr lang="en-US" sz="2000"/>
        </a:p>
      </dgm:t>
    </dgm:pt>
    <dgm:pt modelId="{A75974E9-C4F8-49D0-B518-3042F98F3537}">
      <dgm:prSet custT="1"/>
      <dgm:spPr/>
      <dgm:t>
        <a:bodyPr/>
        <a:lstStyle/>
        <a:p>
          <a:r>
            <a:rPr lang="el-GR" sz="900" b="1" dirty="0" smtClean="0"/>
            <a:t>2.16 Διαβρώνει τα μέταλλα</a:t>
          </a:r>
          <a:endParaRPr lang="en-US" sz="900" b="1" dirty="0"/>
        </a:p>
      </dgm:t>
    </dgm:pt>
    <dgm:pt modelId="{2AAC4D5B-CA37-47E7-8F84-1517627E91F1}" type="parTrans" cxnId="{BE54B42A-3913-4890-848A-2580039E1336}">
      <dgm:prSet/>
      <dgm:spPr/>
      <dgm:t>
        <a:bodyPr/>
        <a:lstStyle/>
        <a:p>
          <a:endParaRPr lang="en-US" sz="2000"/>
        </a:p>
      </dgm:t>
    </dgm:pt>
    <dgm:pt modelId="{EE53C766-DE62-4CB3-BC0B-8C28B28FF2F0}" type="sibTrans" cxnId="{BE54B42A-3913-4890-848A-2580039E1336}">
      <dgm:prSet/>
      <dgm:spPr/>
      <dgm:t>
        <a:bodyPr/>
        <a:lstStyle/>
        <a:p>
          <a:endParaRPr lang="en-US" sz="2000"/>
        </a:p>
      </dgm:t>
    </dgm:pt>
    <dgm:pt modelId="{64117F5C-3440-404C-B630-9F3D01F06709}" type="pres">
      <dgm:prSet presAssocID="{174EDA5D-151D-46CF-A7F5-84CE586902D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B59C4-08E5-482A-87C3-A351C169EE22}" type="pres">
      <dgm:prSet presAssocID="{22D05655-9F2A-4FFA-B977-A4423F878243}" presName="compNode" presStyleCnt="0"/>
      <dgm:spPr/>
    </dgm:pt>
    <dgm:pt modelId="{672683A6-00D0-4D95-BF7E-648BF508618A}" type="pres">
      <dgm:prSet presAssocID="{22D05655-9F2A-4FFA-B977-A4423F878243}" presName="aNode" presStyleLbl="bgShp" presStyleIdx="0" presStyleCnt="4"/>
      <dgm:spPr/>
      <dgm:t>
        <a:bodyPr/>
        <a:lstStyle/>
        <a:p>
          <a:endParaRPr lang="en-US"/>
        </a:p>
      </dgm:t>
    </dgm:pt>
    <dgm:pt modelId="{92B736BD-9AA7-4834-B3F9-80E8557485EA}" type="pres">
      <dgm:prSet presAssocID="{22D05655-9F2A-4FFA-B977-A4423F878243}" presName="textNode" presStyleLbl="bgShp" presStyleIdx="0" presStyleCnt="4"/>
      <dgm:spPr/>
      <dgm:t>
        <a:bodyPr/>
        <a:lstStyle/>
        <a:p>
          <a:endParaRPr lang="en-US"/>
        </a:p>
      </dgm:t>
    </dgm:pt>
    <dgm:pt modelId="{6DDF26AF-3681-408C-938C-29339CD3142E}" type="pres">
      <dgm:prSet presAssocID="{22D05655-9F2A-4FFA-B977-A4423F878243}" presName="compChildNode" presStyleCnt="0"/>
      <dgm:spPr/>
    </dgm:pt>
    <dgm:pt modelId="{FB6D3A6E-476D-4B99-884B-4B7E41C01408}" type="pres">
      <dgm:prSet presAssocID="{22D05655-9F2A-4FFA-B977-A4423F878243}" presName="theInnerList" presStyleCnt="0"/>
      <dgm:spPr/>
    </dgm:pt>
    <dgm:pt modelId="{2B61647C-F866-4110-A845-5E8728574D9D}" type="pres">
      <dgm:prSet presAssocID="{D566046E-D8ED-45B9-99C5-56E542060F4F}" presName="child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5DED0-9FA5-47CE-8C6A-B5FDAFDDF07A}" type="pres">
      <dgm:prSet presAssocID="{22D05655-9F2A-4FFA-B977-A4423F878243}" presName="aSpace" presStyleCnt="0"/>
      <dgm:spPr/>
    </dgm:pt>
    <dgm:pt modelId="{222951A6-F193-4818-89C5-7F591A58C073}" type="pres">
      <dgm:prSet presAssocID="{85C10FAF-F952-4DA5-922A-03BED16390A0}" presName="compNode" presStyleCnt="0"/>
      <dgm:spPr/>
    </dgm:pt>
    <dgm:pt modelId="{372E0974-43A5-457B-A3F3-88542BF58CE7}" type="pres">
      <dgm:prSet presAssocID="{85C10FAF-F952-4DA5-922A-03BED16390A0}" presName="aNode" presStyleLbl="bgShp" presStyleIdx="1" presStyleCnt="4" custLinFactNeighborX="-2867" custLinFactNeighborY="2416"/>
      <dgm:spPr/>
      <dgm:t>
        <a:bodyPr/>
        <a:lstStyle/>
        <a:p>
          <a:endParaRPr lang="en-US"/>
        </a:p>
      </dgm:t>
    </dgm:pt>
    <dgm:pt modelId="{82A030ED-9FDE-4B59-B198-5C4A90B1DB35}" type="pres">
      <dgm:prSet presAssocID="{85C10FAF-F952-4DA5-922A-03BED16390A0}" presName="textNode" presStyleLbl="bgShp" presStyleIdx="1" presStyleCnt="4"/>
      <dgm:spPr/>
      <dgm:t>
        <a:bodyPr/>
        <a:lstStyle/>
        <a:p>
          <a:endParaRPr lang="en-US"/>
        </a:p>
      </dgm:t>
    </dgm:pt>
    <dgm:pt modelId="{1FEC6534-5815-49F2-844F-223178B06305}" type="pres">
      <dgm:prSet presAssocID="{85C10FAF-F952-4DA5-922A-03BED16390A0}" presName="compChildNode" presStyleCnt="0"/>
      <dgm:spPr/>
    </dgm:pt>
    <dgm:pt modelId="{418FD433-5C89-4260-8A1A-5C9250085B87}" type="pres">
      <dgm:prSet presAssocID="{85C10FAF-F952-4DA5-922A-03BED16390A0}" presName="theInnerList" presStyleCnt="0"/>
      <dgm:spPr/>
    </dgm:pt>
    <dgm:pt modelId="{8A87F209-E73B-4AAB-B94C-44C6060B6278}" type="pres">
      <dgm:prSet presAssocID="{B5B923A9-01C4-42E3-AF75-6082942FF6A0}" presName="child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F887B-D1FB-4576-8080-BAA018CE85DA}" type="pres">
      <dgm:prSet presAssocID="{B5B923A9-01C4-42E3-AF75-6082942FF6A0}" presName="aSpace2" presStyleCnt="0"/>
      <dgm:spPr/>
    </dgm:pt>
    <dgm:pt modelId="{48436CB7-62FE-43EA-A1CE-5FAED91B385C}" type="pres">
      <dgm:prSet presAssocID="{97253571-4424-4E3F-BA44-48ABBFFFF4EB}" presName="child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065E5-2B2E-4792-AF6F-304D399032A4}" type="pres">
      <dgm:prSet presAssocID="{97253571-4424-4E3F-BA44-48ABBFFFF4EB}" presName="aSpace2" presStyleCnt="0"/>
      <dgm:spPr/>
    </dgm:pt>
    <dgm:pt modelId="{C30025DD-FB26-49F5-9522-102B01477D90}" type="pres">
      <dgm:prSet presAssocID="{B8589F02-9B11-4436-8A6D-40FE893C90C1}" presName="child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FA183-876F-44F8-997A-2A8FE130F959}" type="pres">
      <dgm:prSet presAssocID="{85C10FAF-F952-4DA5-922A-03BED16390A0}" presName="aSpace" presStyleCnt="0"/>
      <dgm:spPr/>
    </dgm:pt>
    <dgm:pt modelId="{1CE70368-CCBC-41A0-9270-829804C47107}" type="pres">
      <dgm:prSet presAssocID="{44D7D2D2-6758-4BC2-8474-11151BDE1865}" presName="compNode" presStyleCnt="0"/>
      <dgm:spPr/>
    </dgm:pt>
    <dgm:pt modelId="{3DBF22D1-5411-4701-B9F0-A8A92DE36915}" type="pres">
      <dgm:prSet presAssocID="{44D7D2D2-6758-4BC2-8474-11151BDE1865}" presName="aNode" presStyleLbl="bgShp" presStyleIdx="2" presStyleCnt="4" custLinFactNeighborY="-231"/>
      <dgm:spPr/>
      <dgm:t>
        <a:bodyPr/>
        <a:lstStyle/>
        <a:p>
          <a:endParaRPr lang="en-US"/>
        </a:p>
      </dgm:t>
    </dgm:pt>
    <dgm:pt modelId="{E9F5881F-84FC-40DD-B4F5-E97F2714D3FC}" type="pres">
      <dgm:prSet presAssocID="{44D7D2D2-6758-4BC2-8474-11151BDE1865}" presName="textNode" presStyleLbl="bgShp" presStyleIdx="2" presStyleCnt="4"/>
      <dgm:spPr/>
      <dgm:t>
        <a:bodyPr/>
        <a:lstStyle/>
        <a:p>
          <a:endParaRPr lang="en-US"/>
        </a:p>
      </dgm:t>
    </dgm:pt>
    <dgm:pt modelId="{F91474F5-96E3-42E9-9CD9-87A0286AC531}" type="pres">
      <dgm:prSet presAssocID="{44D7D2D2-6758-4BC2-8474-11151BDE1865}" presName="compChildNode" presStyleCnt="0"/>
      <dgm:spPr/>
    </dgm:pt>
    <dgm:pt modelId="{B397CF03-25FE-4FA8-9B09-F169503671C8}" type="pres">
      <dgm:prSet presAssocID="{44D7D2D2-6758-4BC2-8474-11151BDE1865}" presName="theInnerList" presStyleCnt="0"/>
      <dgm:spPr/>
    </dgm:pt>
    <dgm:pt modelId="{D930D99B-6BE4-41FD-9655-A46B996201E5}" type="pres">
      <dgm:prSet presAssocID="{81D6AB83-7CB1-46BF-864D-D8E588198840}" presName="child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670BD-EAAE-40B3-98B5-DB4484E14705}" type="pres">
      <dgm:prSet presAssocID="{81D6AB83-7CB1-46BF-864D-D8E588198840}" presName="aSpace2" presStyleCnt="0"/>
      <dgm:spPr/>
    </dgm:pt>
    <dgm:pt modelId="{E1150FA4-31B5-4419-A8B6-E5CEAC417EF7}" type="pres">
      <dgm:prSet presAssocID="{BE2B424D-A1F9-4647-92B8-12E057B8EA16}" presName="child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EAE01-B756-4460-9933-4FB6F10FBF71}" type="pres">
      <dgm:prSet presAssocID="{BE2B424D-A1F9-4647-92B8-12E057B8EA16}" presName="aSpace2" presStyleCnt="0"/>
      <dgm:spPr/>
    </dgm:pt>
    <dgm:pt modelId="{F563AC8B-8980-43E0-A185-435AFCBCE559}" type="pres">
      <dgm:prSet presAssocID="{80D05360-0E03-44AE-97C8-71ADAF045B5F}" presName="child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19314-370A-40B9-8A3F-3CE65937ACEA}" type="pres">
      <dgm:prSet presAssocID="{80D05360-0E03-44AE-97C8-71ADAF045B5F}" presName="aSpace2" presStyleCnt="0"/>
      <dgm:spPr/>
    </dgm:pt>
    <dgm:pt modelId="{9D6D1C06-48F7-4BB9-8FEC-AB5752DE6B8F}" type="pres">
      <dgm:prSet presAssocID="{1E4192F4-24C1-4BE8-8295-86BA8DEE1234}" presName="child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8D92D-8EBD-416C-9BE9-185B97706A2D}" type="pres">
      <dgm:prSet presAssocID="{1E4192F4-24C1-4BE8-8295-86BA8DEE1234}" presName="aSpace2" presStyleCnt="0"/>
      <dgm:spPr/>
    </dgm:pt>
    <dgm:pt modelId="{226AB506-332E-4498-8C3C-B000A7EDC189}" type="pres">
      <dgm:prSet presAssocID="{51553CA2-A380-4CA6-9F90-B5FE830626CE}" presName="childNode" presStyleLbl="node1" presStyleIdx="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1A680-E554-43AF-B264-F7AC0CF3016C}" type="pres">
      <dgm:prSet presAssocID="{51553CA2-A380-4CA6-9F90-B5FE830626CE}" presName="aSpace2" presStyleCnt="0"/>
      <dgm:spPr/>
    </dgm:pt>
    <dgm:pt modelId="{A14205B8-029F-4113-B02F-DC1A55A34B3C}" type="pres">
      <dgm:prSet presAssocID="{6E025E0D-E045-45C2-8A19-0CB431B567EF}" presName="child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BF2F4-DBE9-4009-9BB6-95F5D3D8534E}" type="pres">
      <dgm:prSet presAssocID="{6E025E0D-E045-45C2-8A19-0CB431B567EF}" presName="aSpace2" presStyleCnt="0"/>
      <dgm:spPr/>
    </dgm:pt>
    <dgm:pt modelId="{D52E5A84-B608-430D-A7C0-0A195FEF80FE}" type="pres">
      <dgm:prSet presAssocID="{937CDA69-3E5B-4989-8A67-8E7DCBC12934}" presName="child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F957D-F940-44F3-BFE3-0C908F0F621A}" type="pres">
      <dgm:prSet presAssocID="{937CDA69-3E5B-4989-8A67-8E7DCBC12934}" presName="aSpace2" presStyleCnt="0"/>
      <dgm:spPr/>
    </dgm:pt>
    <dgm:pt modelId="{CE0EE947-2E51-4D90-9A48-B15361016D82}" type="pres">
      <dgm:prSet presAssocID="{CA5A837F-60CE-4025-B842-1EFBDCA14838}" presName="child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6F68A-9716-4975-82A3-CA27EC489E2C}" type="pres">
      <dgm:prSet presAssocID="{44D7D2D2-6758-4BC2-8474-11151BDE1865}" presName="aSpace" presStyleCnt="0"/>
      <dgm:spPr/>
    </dgm:pt>
    <dgm:pt modelId="{4F2BAB18-A3B7-44E0-BF93-1B4F76B557E4}" type="pres">
      <dgm:prSet presAssocID="{6B466000-3926-4D63-A586-5CD06389897B}" presName="compNode" presStyleCnt="0"/>
      <dgm:spPr/>
    </dgm:pt>
    <dgm:pt modelId="{34E90ED6-6042-4A36-92D0-CE74964121A9}" type="pres">
      <dgm:prSet presAssocID="{6B466000-3926-4D63-A586-5CD06389897B}" presName="aNode" presStyleLbl="bgShp" presStyleIdx="3" presStyleCnt="4" custLinFactNeighborY="-231"/>
      <dgm:spPr/>
      <dgm:t>
        <a:bodyPr/>
        <a:lstStyle/>
        <a:p>
          <a:endParaRPr lang="en-US"/>
        </a:p>
      </dgm:t>
    </dgm:pt>
    <dgm:pt modelId="{929EC5D7-2389-4A0B-9CA3-960754766D6B}" type="pres">
      <dgm:prSet presAssocID="{6B466000-3926-4D63-A586-5CD06389897B}" presName="textNode" presStyleLbl="bgShp" presStyleIdx="3" presStyleCnt="4"/>
      <dgm:spPr/>
      <dgm:t>
        <a:bodyPr/>
        <a:lstStyle/>
        <a:p>
          <a:endParaRPr lang="en-US"/>
        </a:p>
      </dgm:t>
    </dgm:pt>
    <dgm:pt modelId="{3B5D7A3D-B280-4E64-8E95-21DA20C150FE}" type="pres">
      <dgm:prSet presAssocID="{6B466000-3926-4D63-A586-5CD06389897B}" presName="compChildNode" presStyleCnt="0"/>
      <dgm:spPr/>
    </dgm:pt>
    <dgm:pt modelId="{A95AF48F-D713-4DE7-9BE5-09EB311E8C48}" type="pres">
      <dgm:prSet presAssocID="{6B466000-3926-4D63-A586-5CD06389897B}" presName="theInnerList" presStyleCnt="0"/>
      <dgm:spPr/>
    </dgm:pt>
    <dgm:pt modelId="{83FE94F6-7E64-4568-A08C-5111511E96DD}" type="pres">
      <dgm:prSet presAssocID="{A8279EB5-A04F-4C7A-A07B-2B3C0A2BAB53}" presName="child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37074-7F57-48D7-8F67-12F0BA36E6AB}" type="pres">
      <dgm:prSet presAssocID="{A8279EB5-A04F-4C7A-A07B-2B3C0A2BAB53}" presName="aSpace2" presStyleCnt="0"/>
      <dgm:spPr/>
    </dgm:pt>
    <dgm:pt modelId="{B0A3FD89-A137-4EC7-8196-D485A366DFAD}" type="pres">
      <dgm:prSet presAssocID="{BB239B3E-BEF4-44DA-A9FF-9908A541DAAB}" presName="child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506F9-0D3F-4C45-9B1E-7EE9512C157A}" type="pres">
      <dgm:prSet presAssocID="{BB239B3E-BEF4-44DA-A9FF-9908A541DAAB}" presName="aSpace2" presStyleCnt="0"/>
      <dgm:spPr/>
    </dgm:pt>
    <dgm:pt modelId="{13994706-EB9C-4C02-B971-03779CDCC533}" type="pres">
      <dgm:prSet presAssocID="{382655F6-C71B-4CBE-97AC-4EFD83980DCB}" presName="child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3525C-81BE-4320-8293-ACF602B1BB98}" type="pres">
      <dgm:prSet presAssocID="{382655F6-C71B-4CBE-97AC-4EFD83980DCB}" presName="aSpace2" presStyleCnt="0"/>
      <dgm:spPr/>
    </dgm:pt>
    <dgm:pt modelId="{088D806D-3490-4DCA-9F57-430CAE860202}" type="pres">
      <dgm:prSet presAssocID="{09485790-721B-4462-839B-54E24AEB7B2F}" presName="child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1E128-1EA0-403D-BC12-50A1DC736E4B}" type="pres">
      <dgm:prSet presAssocID="{09485790-721B-4462-839B-54E24AEB7B2F}" presName="aSpace2" presStyleCnt="0"/>
      <dgm:spPr/>
    </dgm:pt>
    <dgm:pt modelId="{901C35D0-1E37-442B-B6EE-C9E0F889E542}" type="pres">
      <dgm:prSet presAssocID="{0FD5C9A4-C5F1-4741-8B2B-24E83D574614}" presName="child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ECF1D-C73E-40BF-B13E-DF302BF71793}" type="pres">
      <dgm:prSet presAssocID="{0FD5C9A4-C5F1-4741-8B2B-24E83D574614}" presName="aSpace2" presStyleCnt="0"/>
      <dgm:spPr/>
    </dgm:pt>
    <dgm:pt modelId="{EE5E0981-642C-4BBB-BBA7-BD2DF969AE0F}" type="pres">
      <dgm:prSet presAssocID="{17207C13-569D-45F7-B4B1-68622DD4A17A}" presName="child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D4F97-ABB8-4432-8095-23F1E21DDA58}" type="pres">
      <dgm:prSet presAssocID="{17207C13-569D-45F7-B4B1-68622DD4A17A}" presName="aSpace2" presStyleCnt="0"/>
      <dgm:spPr/>
    </dgm:pt>
    <dgm:pt modelId="{2D47DA40-1C90-495F-A115-50DDAD7674B9}" type="pres">
      <dgm:prSet presAssocID="{857D4912-457B-417B-BB01-1666B1E8C0DE}" presName="child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C3EC0-2E5D-4084-B8F7-12E0A47169F0}" type="pres">
      <dgm:prSet presAssocID="{857D4912-457B-417B-BB01-1666B1E8C0DE}" presName="aSpace2" presStyleCnt="0"/>
      <dgm:spPr/>
    </dgm:pt>
    <dgm:pt modelId="{39E13A51-48E8-4A76-886B-36EC1A9884CD}" type="pres">
      <dgm:prSet presAssocID="{4704AED5-2690-4073-91E7-437BED6DD234}" presName="child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EA063-596C-4CF5-92D5-FCF610F7F7A2}" type="pres">
      <dgm:prSet presAssocID="{4704AED5-2690-4073-91E7-437BED6DD234}" presName="aSpace2" presStyleCnt="0"/>
      <dgm:spPr/>
    </dgm:pt>
    <dgm:pt modelId="{7E7CF83E-C483-44C1-8184-C073B32A80A0}" type="pres">
      <dgm:prSet presAssocID="{A75974E9-C4F8-49D0-B518-3042F98F3537}" presName="child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540FB-34BA-4942-ABA9-CDCA60C55924}" srcId="{44D7D2D2-6758-4BC2-8474-11151BDE1865}" destId="{CA5A837F-60CE-4025-B842-1EFBDCA14838}" srcOrd="7" destOrd="0" parTransId="{60F5BABA-5650-4E81-B491-42AE0357D556}" sibTransId="{03F34BAC-82A2-4678-9279-4724BE9003DD}"/>
    <dgm:cxn modelId="{39ACDFD6-2AC0-476E-A3E2-21E088FB3162}" type="presOf" srcId="{4704AED5-2690-4073-91E7-437BED6DD234}" destId="{39E13A51-48E8-4A76-886B-36EC1A9884CD}" srcOrd="0" destOrd="0" presId="urn:microsoft.com/office/officeart/2005/8/layout/lProcess2"/>
    <dgm:cxn modelId="{F95B228A-74D5-4F69-AF41-91AA7425085C}" srcId="{44D7D2D2-6758-4BC2-8474-11151BDE1865}" destId="{1E4192F4-24C1-4BE8-8295-86BA8DEE1234}" srcOrd="3" destOrd="0" parTransId="{3CBE2FE3-09DF-41B3-9820-0CCD7ABD7648}" sibTransId="{3D093FBA-C5F9-43B1-8730-D3B7DA6B333A}"/>
    <dgm:cxn modelId="{3BF0C160-C1C7-4407-A85B-AD62E1E64499}" type="presOf" srcId="{22D05655-9F2A-4FFA-B977-A4423F878243}" destId="{672683A6-00D0-4D95-BF7E-648BF508618A}" srcOrd="0" destOrd="0" presId="urn:microsoft.com/office/officeart/2005/8/layout/lProcess2"/>
    <dgm:cxn modelId="{1326DFA4-0158-4D92-9CC5-33B59E9E1CF5}" type="presOf" srcId="{BB239B3E-BEF4-44DA-A9FF-9908A541DAAB}" destId="{B0A3FD89-A137-4EC7-8196-D485A366DFAD}" srcOrd="0" destOrd="0" presId="urn:microsoft.com/office/officeart/2005/8/layout/lProcess2"/>
    <dgm:cxn modelId="{4D904CBC-4FDE-4107-942E-FCB9E07110EA}" srcId="{85C10FAF-F952-4DA5-922A-03BED16390A0}" destId="{B8589F02-9B11-4436-8A6D-40FE893C90C1}" srcOrd="2" destOrd="0" parTransId="{EE3D38A6-D2A2-4CB3-A257-39D42468C773}" sibTransId="{A5172BF7-031A-4EB4-B3CC-F5E73FD3A163}"/>
    <dgm:cxn modelId="{E8387F3D-1C1F-4ABA-BF4E-0DEEF29727CC}" srcId="{6B466000-3926-4D63-A586-5CD06389897B}" destId="{A8279EB5-A04F-4C7A-A07B-2B3C0A2BAB53}" srcOrd="0" destOrd="0" parTransId="{3421664E-526F-4E37-98B5-654A04AB925D}" sibTransId="{10F1ED3B-8204-4F78-AF29-13228353D283}"/>
    <dgm:cxn modelId="{141F165A-5923-4CAE-BEC0-528D7A23B8B9}" type="presOf" srcId="{80D05360-0E03-44AE-97C8-71ADAF045B5F}" destId="{F563AC8B-8980-43E0-A185-435AFCBCE559}" srcOrd="0" destOrd="0" presId="urn:microsoft.com/office/officeart/2005/8/layout/lProcess2"/>
    <dgm:cxn modelId="{E636F196-6F20-41E3-8391-93D3CBFB8888}" srcId="{44D7D2D2-6758-4BC2-8474-11151BDE1865}" destId="{BE2B424D-A1F9-4647-92B8-12E057B8EA16}" srcOrd="1" destOrd="0" parTransId="{A903E975-00D2-4CB8-AE7F-C4270B87F1AC}" sibTransId="{3541D3C9-D922-4160-8EB5-DEA6F98504B2}"/>
    <dgm:cxn modelId="{99B073A6-565D-43BD-BB4F-DD8D1E02D23B}" srcId="{44D7D2D2-6758-4BC2-8474-11151BDE1865}" destId="{80D05360-0E03-44AE-97C8-71ADAF045B5F}" srcOrd="2" destOrd="0" parTransId="{28AA5A99-922D-4978-8FEC-CBF17DA40DB5}" sibTransId="{E1812F06-0EBC-4F36-9542-3F1573AC431A}"/>
    <dgm:cxn modelId="{655A722A-ECB5-4A38-BD15-FEAAC83AB951}" type="presOf" srcId="{1E4192F4-24C1-4BE8-8295-86BA8DEE1234}" destId="{9D6D1C06-48F7-4BB9-8FEC-AB5752DE6B8F}" srcOrd="0" destOrd="0" presId="urn:microsoft.com/office/officeart/2005/8/layout/lProcess2"/>
    <dgm:cxn modelId="{97DF2FF5-48AF-4280-96AB-F9D95C3E75BE}" type="presOf" srcId="{6B466000-3926-4D63-A586-5CD06389897B}" destId="{929EC5D7-2389-4A0B-9CA3-960754766D6B}" srcOrd="1" destOrd="0" presId="urn:microsoft.com/office/officeart/2005/8/layout/lProcess2"/>
    <dgm:cxn modelId="{573673F0-EE17-4107-B351-950B48B48CAC}" srcId="{85C10FAF-F952-4DA5-922A-03BED16390A0}" destId="{B5B923A9-01C4-42E3-AF75-6082942FF6A0}" srcOrd="0" destOrd="0" parTransId="{61AC415B-F4AF-49B5-8EF5-DAE5419E72D1}" sibTransId="{C263FE6C-77B9-4541-9429-BD8C4D990EF6}"/>
    <dgm:cxn modelId="{416C243E-7CB0-4063-936C-D8E08ABD43A2}" type="presOf" srcId="{85C10FAF-F952-4DA5-922A-03BED16390A0}" destId="{372E0974-43A5-457B-A3F3-88542BF58CE7}" srcOrd="0" destOrd="0" presId="urn:microsoft.com/office/officeart/2005/8/layout/lProcess2"/>
    <dgm:cxn modelId="{B2499FB6-D63C-4739-9DA0-A7D0977D4763}" type="presOf" srcId="{22D05655-9F2A-4FFA-B977-A4423F878243}" destId="{92B736BD-9AA7-4834-B3F9-80E8557485EA}" srcOrd="1" destOrd="0" presId="urn:microsoft.com/office/officeart/2005/8/layout/lProcess2"/>
    <dgm:cxn modelId="{DB14875A-5251-4451-9F3F-7D97FD57931B}" type="presOf" srcId="{174EDA5D-151D-46CF-A7F5-84CE586902D0}" destId="{64117F5C-3440-404C-B630-9F3D01F06709}" srcOrd="0" destOrd="0" presId="urn:microsoft.com/office/officeart/2005/8/layout/lProcess2"/>
    <dgm:cxn modelId="{03983529-0186-4CE5-8C16-89B9E4492FDF}" type="presOf" srcId="{6E025E0D-E045-45C2-8A19-0CB431B567EF}" destId="{A14205B8-029F-4113-B02F-DC1A55A34B3C}" srcOrd="0" destOrd="0" presId="urn:microsoft.com/office/officeart/2005/8/layout/lProcess2"/>
    <dgm:cxn modelId="{F4ACC603-06D0-4571-835D-1BC4A4DB3F01}" srcId="{174EDA5D-151D-46CF-A7F5-84CE586902D0}" destId="{85C10FAF-F952-4DA5-922A-03BED16390A0}" srcOrd="1" destOrd="0" parTransId="{673A56B1-B112-48BD-9E22-D1BDF0DD035F}" sibTransId="{D7763DAE-C72D-484D-B442-7C44D53448B6}"/>
    <dgm:cxn modelId="{06DA3F2C-F1CB-4988-B68B-181C450A649C}" srcId="{6B466000-3926-4D63-A586-5CD06389897B}" destId="{4704AED5-2690-4073-91E7-437BED6DD234}" srcOrd="7" destOrd="0" parTransId="{8CEF8739-FCDD-40C9-8BED-92FC22B508A6}" sibTransId="{963B48A1-F76A-4113-8401-2E039875FFD1}"/>
    <dgm:cxn modelId="{62592938-E9B5-4648-A274-0EBC5F0C1F62}" srcId="{6B466000-3926-4D63-A586-5CD06389897B}" destId="{17207C13-569D-45F7-B4B1-68622DD4A17A}" srcOrd="5" destOrd="0" parTransId="{50BC781B-97EF-4F7C-B4EA-D4BC58F0AA85}" sibTransId="{346B6192-7113-46B3-A5F0-61625ED7EF6F}"/>
    <dgm:cxn modelId="{D5AE34FB-8FC7-46BA-BDA4-72060DE85A1C}" type="presOf" srcId="{B5B923A9-01C4-42E3-AF75-6082942FF6A0}" destId="{8A87F209-E73B-4AAB-B94C-44C6060B6278}" srcOrd="0" destOrd="0" presId="urn:microsoft.com/office/officeart/2005/8/layout/lProcess2"/>
    <dgm:cxn modelId="{C3B4E8E1-B3D4-49B4-AD6A-3361FAFF1350}" type="presOf" srcId="{0FD5C9A4-C5F1-4741-8B2B-24E83D574614}" destId="{901C35D0-1E37-442B-B6EE-C9E0F889E542}" srcOrd="0" destOrd="0" presId="urn:microsoft.com/office/officeart/2005/8/layout/lProcess2"/>
    <dgm:cxn modelId="{C771B52C-1B84-43D1-82B7-EF74FEB73384}" srcId="{6B466000-3926-4D63-A586-5CD06389897B}" destId="{09485790-721B-4462-839B-54E24AEB7B2F}" srcOrd="3" destOrd="0" parTransId="{3B268EC2-4473-4622-8371-C6C69C714C1B}" sibTransId="{B831C80A-E68D-446D-9E07-945BD42AD72F}"/>
    <dgm:cxn modelId="{3DE855D6-5F6A-4EE9-8F1B-A1FB1052E8E7}" type="presOf" srcId="{937CDA69-3E5B-4989-8A67-8E7DCBC12934}" destId="{D52E5A84-B608-430D-A7C0-0A195FEF80FE}" srcOrd="0" destOrd="0" presId="urn:microsoft.com/office/officeart/2005/8/layout/lProcess2"/>
    <dgm:cxn modelId="{823A205F-6CA9-43FD-981F-AF551F91D6AC}" srcId="{44D7D2D2-6758-4BC2-8474-11151BDE1865}" destId="{81D6AB83-7CB1-46BF-864D-D8E588198840}" srcOrd="0" destOrd="0" parTransId="{AE02A5CB-2A5B-425A-93A8-C8BC75D96F5F}" sibTransId="{987495CD-CF8B-49E2-AFE2-4D64C571288A}"/>
    <dgm:cxn modelId="{071B0DC9-9B31-42BB-B773-2B4FFDE8BA40}" srcId="{174EDA5D-151D-46CF-A7F5-84CE586902D0}" destId="{6B466000-3926-4D63-A586-5CD06389897B}" srcOrd="3" destOrd="0" parTransId="{1D251495-5DFE-4FCF-9948-B7CF18110A86}" sibTransId="{5BD244AB-DE2E-4F54-B82B-88F2C0296DC8}"/>
    <dgm:cxn modelId="{CCB6B7A6-B84E-4B1D-B3E0-0EB2A2176EB7}" type="presOf" srcId="{51553CA2-A380-4CA6-9F90-B5FE830626CE}" destId="{226AB506-332E-4498-8C3C-B000A7EDC189}" srcOrd="0" destOrd="0" presId="urn:microsoft.com/office/officeart/2005/8/layout/lProcess2"/>
    <dgm:cxn modelId="{508EBCF6-9AED-4496-9469-3980E68C025C}" srcId="{174EDA5D-151D-46CF-A7F5-84CE586902D0}" destId="{22D05655-9F2A-4FFA-B977-A4423F878243}" srcOrd="0" destOrd="0" parTransId="{24B12AF4-AB76-4AE9-8099-E1510E7CC936}" sibTransId="{11EB6982-48C1-4644-B6F6-FFB844BF21EB}"/>
    <dgm:cxn modelId="{89E87551-76D1-4FBF-9FD3-998F67573E3F}" srcId="{6B466000-3926-4D63-A586-5CD06389897B}" destId="{857D4912-457B-417B-BB01-1666B1E8C0DE}" srcOrd="6" destOrd="0" parTransId="{FAF40C4C-039C-4C3C-9DD3-F34FEBA6AAAD}" sibTransId="{8FB5D61E-67D1-424F-A9BC-939A121964DC}"/>
    <dgm:cxn modelId="{7EE076BE-0F33-4090-84D7-A36D08010841}" type="presOf" srcId="{A8279EB5-A04F-4C7A-A07B-2B3C0A2BAB53}" destId="{83FE94F6-7E64-4568-A08C-5111511E96DD}" srcOrd="0" destOrd="0" presId="urn:microsoft.com/office/officeart/2005/8/layout/lProcess2"/>
    <dgm:cxn modelId="{93466DCD-557B-42FF-8E5C-B7BD5723909E}" srcId="{85C10FAF-F952-4DA5-922A-03BED16390A0}" destId="{97253571-4424-4E3F-BA44-48ABBFFFF4EB}" srcOrd="1" destOrd="0" parTransId="{36088C1A-3D59-49A9-817D-6BDA12472294}" sibTransId="{58388CD2-2E9C-453A-8A40-8C59FA634E65}"/>
    <dgm:cxn modelId="{DF13B494-FD4A-412E-9743-599D2BB40D21}" type="presOf" srcId="{857D4912-457B-417B-BB01-1666B1E8C0DE}" destId="{2D47DA40-1C90-495F-A115-50DDAD7674B9}" srcOrd="0" destOrd="0" presId="urn:microsoft.com/office/officeart/2005/8/layout/lProcess2"/>
    <dgm:cxn modelId="{7839445F-74F7-4335-9288-A5F4284448ED}" srcId="{6B466000-3926-4D63-A586-5CD06389897B}" destId="{382655F6-C71B-4CBE-97AC-4EFD83980DCB}" srcOrd="2" destOrd="0" parTransId="{A5CCA02B-7F4E-4740-BA5F-56B95577CF1B}" sibTransId="{5E132360-0119-42FC-AC94-FAE09275BD5A}"/>
    <dgm:cxn modelId="{CF90A17E-1157-41E5-B1D9-65B79AB24963}" type="presOf" srcId="{A75974E9-C4F8-49D0-B518-3042F98F3537}" destId="{7E7CF83E-C483-44C1-8184-C073B32A80A0}" srcOrd="0" destOrd="0" presId="urn:microsoft.com/office/officeart/2005/8/layout/lProcess2"/>
    <dgm:cxn modelId="{E502B5B8-C826-46FA-B1A9-C636D9241F3D}" srcId="{22D05655-9F2A-4FFA-B977-A4423F878243}" destId="{D566046E-D8ED-45B9-99C5-56E542060F4F}" srcOrd="0" destOrd="0" parTransId="{F902267A-1B1E-4879-8E41-EDEACDB52DE1}" sibTransId="{618A7A90-DE10-47AB-AC2D-6DE4683953FD}"/>
    <dgm:cxn modelId="{D0FFD99E-1E36-4C3D-B794-5CFB93C9C063}" type="presOf" srcId="{44D7D2D2-6758-4BC2-8474-11151BDE1865}" destId="{E9F5881F-84FC-40DD-B4F5-E97F2714D3FC}" srcOrd="1" destOrd="0" presId="urn:microsoft.com/office/officeart/2005/8/layout/lProcess2"/>
    <dgm:cxn modelId="{C2AA780F-11FA-4E94-AE80-CB294D3CC40E}" srcId="{44D7D2D2-6758-4BC2-8474-11151BDE1865}" destId="{937CDA69-3E5B-4989-8A67-8E7DCBC12934}" srcOrd="6" destOrd="0" parTransId="{86452793-2733-423C-86E4-681CC9F342C0}" sibTransId="{721D7EBC-B2BA-4D02-8FD1-53DE96B27B97}"/>
    <dgm:cxn modelId="{53C759FE-6F77-4DD4-8B93-67F22CB5D0B4}" type="presOf" srcId="{09485790-721B-4462-839B-54E24AEB7B2F}" destId="{088D806D-3490-4DCA-9F57-430CAE860202}" srcOrd="0" destOrd="0" presId="urn:microsoft.com/office/officeart/2005/8/layout/lProcess2"/>
    <dgm:cxn modelId="{46BF31FF-0DD2-4D0C-B2CB-C218E42AE96D}" srcId="{6B466000-3926-4D63-A586-5CD06389897B}" destId="{BB239B3E-BEF4-44DA-A9FF-9908A541DAAB}" srcOrd="1" destOrd="0" parTransId="{6900474C-95E3-4AE8-B4C1-E3970C7C5392}" sibTransId="{B5844846-86C5-48A2-80E4-93FA9BB9867E}"/>
    <dgm:cxn modelId="{1B66ADDB-C413-4B5D-A412-6AB643FC42CA}" srcId="{44D7D2D2-6758-4BC2-8474-11151BDE1865}" destId="{51553CA2-A380-4CA6-9F90-B5FE830626CE}" srcOrd="4" destOrd="0" parTransId="{84C2F8A3-8F99-4B15-8BDE-0A4316B06EBD}" sibTransId="{F341B59D-0E95-41C9-B2FB-9AE0BDEBD193}"/>
    <dgm:cxn modelId="{F2913A85-9B7C-4CE0-AADA-5FB9E59AB37D}" type="presOf" srcId="{97253571-4424-4E3F-BA44-48ABBFFFF4EB}" destId="{48436CB7-62FE-43EA-A1CE-5FAED91B385C}" srcOrd="0" destOrd="0" presId="urn:microsoft.com/office/officeart/2005/8/layout/lProcess2"/>
    <dgm:cxn modelId="{543DE1F6-63AF-4EF4-A75E-2BA0B3628190}" type="presOf" srcId="{85C10FAF-F952-4DA5-922A-03BED16390A0}" destId="{82A030ED-9FDE-4B59-B198-5C4A90B1DB35}" srcOrd="1" destOrd="0" presId="urn:microsoft.com/office/officeart/2005/8/layout/lProcess2"/>
    <dgm:cxn modelId="{5A3A993B-E812-4202-B454-4178A746EC49}" type="presOf" srcId="{D566046E-D8ED-45B9-99C5-56E542060F4F}" destId="{2B61647C-F866-4110-A845-5E8728574D9D}" srcOrd="0" destOrd="0" presId="urn:microsoft.com/office/officeart/2005/8/layout/lProcess2"/>
    <dgm:cxn modelId="{569CC473-B447-4D84-91DB-718B4BACC7A6}" type="presOf" srcId="{CA5A837F-60CE-4025-B842-1EFBDCA14838}" destId="{CE0EE947-2E51-4D90-9A48-B15361016D82}" srcOrd="0" destOrd="0" presId="urn:microsoft.com/office/officeart/2005/8/layout/lProcess2"/>
    <dgm:cxn modelId="{CD4A4859-18E2-4493-B6CB-31852063CD89}" type="presOf" srcId="{6B466000-3926-4D63-A586-5CD06389897B}" destId="{34E90ED6-6042-4A36-92D0-CE74964121A9}" srcOrd="0" destOrd="0" presId="urn:microsoft.com/office/officeart/2005/8/layout/lProcess2"/>
    <dgm:cxn modelId="{06FEAE0A-0493-4919-AC1F-6FE64077324A}" type="presOf" srcId="{44D7D2D2-6758-4BC2-8474-11151BDE1865}" destId="{3DBF22D1-5411-4701-B9F0-A8A92DE36915}" srcOrd="0" destOrd="0" presId="urn:microsoft.com/office/officeart/2005/8/layout/lProcess2"/>
    <dgm:cxn modelId="{BE54B42A-3913-4890-848A-2580039E1336}" srcId="{6B466000-3926-4D63-A586-5CD06389897B}" destId="{A75974E9-C4F8-49D0-B518-3042F98F3537}" srcOrd="8" destOrd="0" parTransId="{2AAC4D5B-CA37-47E7-8F84-1517627E91F1}" sibTransId="{EE53C766-DE62-4CB3-BC0B-8C28B28FF2F0}"/>
    <dgm:cxn modelId="{21873BB3-8BB1-4B83-8B4B-9F97743E8F40}" type="presOf" srcId="{B8589F02-9B11-4436-8A6D-40FE893C90C1}" destId="{C30025DD-FB26-49F5-9522-102B01477D90}" srcOrd="0" destOrd="0" presId="urn:microsoft.com/office/officeart/2005/8/layout/lProcess2"/>
    <dgm:cxn modelId="{4A73789A-02C1-4A65-8864-74DA4DFE743E}" srcId="{174EDA5D-151D-46CF-A7F5-84CE586902D0}" destId="{44D7D2D2-6758-4BC2-8474-11151BDE1865}" srcOrd="2" destOrd="0" parTransId="{F38DA7CA-6BD2-4AD6-AAE7-006EF4E1A0F6}" sibTransId="{21BEDF25-73E3-41E9-AF18-F730F011DD27}"/>
    <dgm:cxn modelId="{11644AE1-0725-4EA3-A4C4-2A325C6D8D6F}" srcId="{6B466000-3926-4D63-A586-5CD06389897B}" destId="{0FD5C9A4-C5F1-4741-8B2B-24E83D574614}" srcOrd="4" destOrd="0" parTransId="{141E7214-09B0-4B0F-BABE-E8A507E7B945}" sibTransId="{03A8125C-E6BB-4929-8E46-FE784B320AA5}"/>
    <dgm:cxn modelId="{247AB540-D71F-42B4-91A4-F529522D3AC8}" type="presOf" srcId="{382655F6-C71B-4CBE-97AC-4EFD83980DCB}" destId="{13994706-EB9C-4C02-B971-03779CDCC533}" srcOrd="0" destOrd="0" presId="urn:microsoft.com/office/officeart/2005/8/layout/lProcess2"/>
    <dgm:cxn modelId="{A57DDBEB-6CA0-4934-AC77-A9CA07F6FB3E}" type="presOf" srcId="{BE2B424D-A1F9-4647-92B8-12E057B8EA16}" destId="{E1150FA4-31B5-4419-A8B6-E5CEAC417EF7}" srcOrd="0" destOrd="0" presId="urn:microsoft.com/office/officeart/2005/8/layout/lProcess2"/>
    <dgm:cxn modelId="{E2A43BE0-6B50-4FD9-BF98-B990ECEEE875}" type="presOf" srcId="{17207C13-569D-45F7-B4B1-68622DD4A17A}" destId="{EE5E0981-642C-4BBB-BBA7-BD2DF969AE0F}" srcOrd="0" destOrd="0" presId="urn:microsoft.com/office/officeart/2005/8/layout/lProcess2"/>
    <dgm:cxn modelId="{79C8207B-2C0C-4588-9016-BA21E8B3323D}" srcId="{44D7D2D2-6758-4BC2-8474-11151BDE1865}" destId="{6E025E0D-E045-45C2-8A19-0CB431B567EF}" srcOrd="5" destOrd="0" parTransId="{07E7D6DB-6BB8-4025-B19C-409B756C7DCB}" sibTransId="{8BC3B6C1-F3A7-4F2A-A920-E21354C3B479}"/>
    <dgm:cxn modelId="{30DFE635-DCFF-436F-AAFB-F1BBDB5D0922}" type="presOf" srcId="{81D6AB83-7CB1-46BF-864D-D8E588198840}" destId="{D930D99B-6BE4-41FD-9655-A46B996201E5}" srcOrd="0" destOrd="0" presId="urn:microsoft.com/office/officeart/2005/8/layout/lProcess2"/>
    <dgm:cxn modelId="{883AE8EF-3F0B-4E11-9F84-042A32D6951C}" type="presParOf" srcId="{64117F5C-3440-404C-B630-9F3D01F06709}" destId="{027B59C4-08E5-482A-87C3-A351C169EE22}" srcOrd="0" destOrd="0" presId="urn:microsoft.com/office/officeart/2005/8/layout/lProcess2"/>
    <dgm:cxn modelId="{424D052D-0979-432E-9F42-D255F49FEC81}" type="presParOf" srcId="{027B59C4-08E5-482A-87C3-A351C169EE22}" destId="{672683A6-00D0-4D95-BF7E-648BF508618A}" srcOrd="0" destOrd="0" presId="urn:microsoft.com/office/officeart/2005/8/layout/lProcess2"/>
    <dgm:cxn modelId="{6C668A9A-1576-4B84-B83C-12E491DAE694}" type="presParOf" srcId="{027B59C4-08E5-482A-87C3-A351C169EE22}" destId="{92B736BD-9AA7-4834-B3F9-80E8557485EA}" srcOrd="1" destOrd="0" presId="urn:microsoft.com/office/officeart/2005/8/layout/lProcess2"/>
    <dgm:cxn modelId="{58021274-4987-4EA4-810B-05F1BF413C6C}" type="presParOf" srcId="{027B59C4-08E5-482A-87C3-A351C169EE22}" destId="{6DDF26AF-3681-408C-938C-29339CD3142E}" srcOrd="2" destOrd="0" presId="urn:microsoft.com/office/officeart/2005/8/layout/lProcess2"/>
    <dgm:cxn modelId="{5664AE00-B931-4D54-8638-033D801CFFD8}" type="presParOf" srcId="{6DDF26AF-3681-408C-938C-29339CD3142E}" destId="{FB6D3A6E-476D-4B99-884B-4B7E41C01408}" srcOrd="0" destOrd="0" presId="urn:microsoft.com/office/officeart/2005/8/layout/lProcess2"/>
    <dgm:cxn modelId="{7ACD9E0D-2516-4F3C-BBC9-DAAB7972B9CF}" type="presParOf" srcId="{FB6D3A6E-476D-4B99-884B-4B7E41C01408}" destId="{2B61647C-F866-4110-A845-5E8728574D9D}" srcOrd="0" destOrd="0" presId="urn:microsoft.com/office/officeart/2005/8/layout/lProcess2"/>
    <dgm:cxn modelId="{89834303-6228-4A03-82AD-47A89F0C9F0F}" type="presParOf" srcId="{64117F5C-3440-404C-B630-9F3D01F06709}" destId="{7A55DED0-9FA5-47CE-8C6A-B5FDAFDDF07A}" srcOrd="1" destOrd="0" presId="urn:microsoft.com/office/officeart/2005/8/layout/lProcess2"/>
    <dgm:cxn modelId="{A6F4FEA3-732B-491B-9FDE-FB5731417686}" type="presParOf" srcId="{64117F5C-3440-404C-B630-9F3D01F06709}" destId="{222951A6-F193-4818-89C5-7F591A58C073}" srcOrd="2" destOrd="0" presId="urn:microsoft.com/office/officeart/2005/8/layout/lProcess2"/>
    <dgm:cxn modelId="{4DAF3FD0-9BB8-486C-B965-2626B3DE01C1}" type="presParOf" srcId="{222951A6-F193-4818-89C5-7F591A58C073}" destId="{372E0974-43A5-457B-A3F3-88542BF58CE7}" srcOrd="0" destOrd="0" presId="urn:microsoft.com/office/officeart/2005/8/layout/lProcess2"/>
    <dgm:cxn modelId="{5874FFDF-4D7E-466E-964A-B6EDC0117110}" type="presParOf" srcId="{222951A6-F193-4818-89C5-7F591A58C073}" destId="{82A030ED-9FDE-4B59-B198-5C4A90B1DB35}" srcOrd="1" destOrd="0" presId="urn:microsoft.com/office/officeart/2005/8/layout/lProcess2"/>
    <dgm:cxn modelId="{2E5F7552-F5C1-40E5-A8EF-E415841D6935}" type="presParOf" srcId="{222951A6-F193-4818-89C5-7F591A58C073}" destId="{1FEC6534-5815-49F2-844F-223178B06305}" srcOrd="2" destOrd="0" presId="urn:microsoft.com/office/officeart/2005/8/layout/lProcess2"/>
    <dgm:cxn modelId="{9D48B199-D113-4B20-AF85-9268DE5E3B34}" type="presParOf" srcId="{1FEC6534-5815-49F2-844F-223178B06305}" destId="{418FD433-5C89-4260-8A1A-5C9250085B87}" srcOrd="0" destOrd="0" presId="urn:microsoft.com/office/officeart/2005/8/layout/lProcess2"/>
    <dgm:cxn modelId="{DB3FC099-654A-418C-8356-DD8F9B8B93A2}" type="presParOf" srcId="{418FD433-5C89-4260-8A1A-5C9250085B87}" destId="{8A87F209-E73B-4AAB-B94C-44C6060B6278}" srcOrd="0" destOrd="0" presId="urn:microsoft.com/office/officeart/2005/8/layout/lProcess2"/>
    <dgm:cxn modelId="{C55C1EE9-B969-4440-9A48-3167FD97385C}" type="presParOf" srcId="{418FD433-5C89-4260-8A1A-5C9250085B87}" destId="{2D8F887B-D1FB-4576-8080-BAA018CE85DA}" srcOrd="1" destOrd="0" presId="urn:microsoft.com/office/officeart/2005/8/layout/lProcess2"/>
    <dgm:cxn modelId="{E75E3FE2-2F8C-4159-9102-AFA47CC20418}" type="presParOf" srcId="{418FD433-5C89-4260-8A1A-5C9250085B87}" destId="{48436CB7-62FE-43EA-A1CE-5FAED91B385C}" srcOrd="2" destOrd="0" presId="urn:microsoft.com/office/officeart/2005/8/layout/lProcess2"/>
    <dgm:cxn modelId="{F98B6E89-6774-4B61-B1C4-A5575C28FD59}" type="presParOf" srcId="{418FD433-5C89-4260-8A1A-5C9250085B87}" destId="{227065E5-2B2E-4792-AF6F-304D399032A4}" srcOrd="3" destOrd="0" presId="urn:microsoft.com/office/officeart/2005/8/layout/lProcess2"/>
    <dgm:cxn modelId="{A4E2CB02-F8AF-4EFD-9E81-D012D019A009}" type="presParOf" srcId="{418FD433-5C89-4260-8A1A-5C9250085B87}" destId="{C30025DD-FB26-49F5-9522-102B01477D90}" srcOrd="4" destOrd="0" presId="urn:microsoft.com/office/officeart/2005/8/layout/lProcess2"/>
    <dgm:cxn modelId="{F777A3A5-8A10-4556-A46C-D8F99C2D4A94}" type="presParOf" srcId="{64117F5C-3440-404C-B630-9F3D01F06709}" destId="{7BAFA183-876F-44F8-997A-2A8FE130F959}" srcOrd="3" destOrd="0" presId="urn:microsoft.com/office/officeart/2005/8/layout/lProcess2"/>
    <dgm:cxn modelId="{AD81EB8A-5963-4642-9CC7-03835FD5F65B}" type="presParOf" srcId="{64117F5C-3440-404C-B630-9F3D01F06709}" destId="{1CE70368-CCBC-41A0-9270-829804C47107}" srcOrd="4" destOrd="0" presId="urn:microsoft.com/office/officeart/2005/8/layout/lProcess2"/>
    <dgm:cxn modelId="{7C67A1EB-7A28-4221-8870-67E4CDA22D30}" type="presParOf" srcId="{1CE70368-CCBC-41A0-9270-829804C47107}" destId="{3DBF22D1-5411-4701-B9F0-A8A92DE36915}" srcOrd="0" destOrd="0" presId="urn:microsoft.com/office/officeart/2005/8/layout/lProcess2"/>
    <dgm:cxn modelId="{C18ADA8C-BAA8-4A31-A94F-33DE162B6FB5}" type="presParOf" srcId="{1CE70368-CCBC-41A0-9270-829804C47107}" destId="{E9F5881F-84FC-40DD-B4F5-E97F2714D3FC}" srcOrd="1" destOrd="0" presId="urn:microsoft.com/office/officeart/2005/8/layout/lProcess2"/>
    <dgm:cxn modelId="{DA27DA63-53C8-4E20-A9C5-3102156A711E}" type="presParOf" srcId="{1CE70368-CCBC-41A0-9270-829804C47107}" destId="{F91474F5-96E3-42E9-9CD9-87A0286AC531}" srcOrd="2" destOrd="0" presId="urn:microsoft.com/office/officeart/2005/8/layout/lProcess2"/>
    <dgm:cxn modelId="{F77CF2F2-47E3-414C-B0E8-A8EBFA71466B}" type="presParOf" srcId="{F91474F5-96E3-42E9-9CD9-87A0286AC531}" destId="{B397CF03-25FE-4FA8-9B09-F169503671C8}" srcOrd="0" destOrd="0" presId="urn:microsoft.com/office/officeart/2005/8/layout/lProcess2"/>
    <dgm:cxn modelId="{73DA60AA-4819-4217-AE4D-8E445E2A5A47}" type="presParOf" srcId="{B397CF03-25FE-4FA8-9B09-F169503671C8}" destId="{D930D99B-6BE4-41FD-9655-A46B996201E5}" srcOrd="0" destOrd="0" presId="urn:microsoft.com/office/officeart/2005/8/layout/lProcess2"/>
    <dgm:cxn modelId="{795290BF-7C3B-4BFC-B6E5-1C28C28A4CFD}" type="presParOf" srcId="{B397CF03-25FE-4FA8-9B09-F169503671C8}" destId="{13E670BD-EAAE-40B3-98B5-DB4484E14705}" srcOrd="1" destOrd="0" presId="urn:microsoft.com/office/officeart/2005/8/layout/lProcess2"/>
    <dgm:cxn modelId="{5084F016-D63F-4DD8-9BD1-B7048BEBFB84}" type="presParOf" srcId="{B397CF03-25FE-4FA8-9B09-F169503671C8}" destId="{E1150FA4-31B5-4419-A8B6-E5CEAC417EF7}" srcOrd="2" destOrd="0" presId="urn:microsoft.com/office/officeart/2005/8/layout/lProcess2"/>
    <dgm:cxn modelId="{D967D053-C5E9-4073-9F89-FAFDEEA9FA51}" type="presParOf" srcId="{B397CF03-25FE-4FA8-9B09-F169503671C8}" destId="{841EAE01-B756-4460-9933-4FB6F10FBF71}" srcOrd="3" destOrd="0" presId="urn:microsoft.com/office/officeart/2005/8/layout/lProcess2"/>
    <dgm:cxn modelId="{6C2D9EC7-5F31-4231-85D8-E604055E4DDF}" type="presParOf" srcId="{B397CF03-25FE-4FA8-9B09-F169503671C8}" destId="{F563AC8B-8980-43E0-A185-435AFCBCE559}" srcOrd="4" destOrd="0" presId="urn:microsoft.com/office/officeart/2005/8/layout/lProcess2"/>
    <dgm:cxn modelId="{489F6FDC-CA66-419C-9BAE-BB0771A986B5}" type="presParOf" srcId="{B397CF03-25FE-4FA8-9B09-F169503671C8}" destId="{9C119314-370A-40B9-8A3F-3CE65937ACEA}" srcOrd="5" destOrd="0" presId="urn:microsoft.com/office/officeart/2005/8/layout/lProcess2"/>
    <dgm:cxn modelId="{1F7D44E8-D245-41EB-AF46-80E7E3E30AB0}" type="presParOf" srcId="{B397CF03-25FE-4FA8-9B09-F169503671C8}" destId="{9D6D1C06-48F7-4BB9-8FEC-AB5752DE6B8F}" srcOrd="6" destOrd="0" presId="urn:microsoft.com/office/officeart/2005/8/layout/lProcess2"/>
    <dgm:cxn modelId="{FFBCF955-3B98-4EC9-8C6D-07908163CE1D}" type="presParOf" srcId="{B397CF03-25FE-4FA8-9B09-F169503671C8}" destId="{32B8D92D-8EBD-416C-9BE9-185B97706A2D}" srcOrd="7" destOrd="0" presId="urn:microsoft.com/office/officeart/2005/8/layout/lProcess2"/>
    <dgm:cxn modelId="{68C45AD4-328C-487C-90A1-5154B7ED07D0}" type="presParOf" srcId="{B397CF03-25FE-4FA8-9B09-F169503671C8}" destId="{226AB506-332E-4498-8C3C-B000A7EDC189}" srcOrd="8" destOrd="0" presId="urn:microsoft.com/office/officeart/2005/8/layout/lProcess2"/>
    <dgm:cxn modelId="{28D4910E-DBC3-40D2-946E-AC63737FA096}" type="presParOf" srcId="{B397CF03-25FE-4FA8-9B09-F169503671C8}" destId="{E541A680-E554-43AF-B264-F7AC0CF3016C}" srcOrd="9" destOrd="0" presId="urn:microsoft.com/office/officeart/2005/8/layout/lProcess2"/>
    <dgm:cxn modelId="{3C0A62CD-8B51-4EAD-86A7-C31FEF01A884}" type="presParOf" srcId="{B397CF03-25FE-4FA8-9B09-F169503671C8}" destId="{A14205B8-029F-4113-B02F-DC1A55A34B3C}" srcOrd="10" destOrd="0" presId="urn:microsoft.com/office/officeart/2005/8/layout/lProcess2"/>
    <dgm:cxn modelId="{2C0C311F-14A9-4075-AEB2-E49922BA75D3}" type="presParOf" srcId="{B397CF03-25FE-4FA8-9B09-F169503671C8}" destId="{BDCBF2F4-DBE9-4009-9BB6-95F5D3D8534E}" srcOrd="11" destOrd="0" presId="urn:microsoft.com/office/officeart/2005/8/layout/lProcess2"/>
    <dgm:cxn modelId="{BBDB011E-4D86-4E6F-A453-89797A499028}" type="presParOf" srcId="{B397CF03-25FE-4FA8-9B09-F169503671C8}" destId="{D52E5A84-B608-430D-A7C0-0A195FEF80FE}" srcOrd="12" destOrd="0" presId="urn:microsoft.com/office/officeart/2005/8/layout/lProcess2"/>
    <dgm:cxn modelId="{45973F38-7042-4CE8-A150-4D88DA7AB387}" type="presParOf" srcId="{B397CF03-25FE-4FA8-9B09-F169503671C8}" destId="{55EF957D-F940-44F3-BFE3-0C908F0F621A}" srcOrd="13" destOrd="0" presId="urn:microsoft.com/office/officeart/2005/8/layout/lProcess2"/>
    <dgm:cxn modelId="{1F2636E5-A7E8-4D7A-A384-C8239EC8E1B2}" type="presParOf" srcId="{B397CF03-25FE-4FA8-9B09-F169503671C8}" destId="{CE0EE947-2E51-4D90-9A48-B15361016D82}" srcOrd="14" destOrd="0" presId="urn:microsoft.com/office/officeart/2005/8/layout/lProcess2"/>
    <dgm:cxn modelId="{9E746915-5ECB-4CF6-B2CB-F7636CAFAF95}" type="presParOf" srcId="{64117F5C-3440-404C-B630-9F3D01F06709}" destId="{3D56F68A-9716-4975-82A3-CA27EC489E2C}" srcOrd="5" destOrd="0" presId="urn:microsoft.com/office/officeart/2005/8/layout/lProcess2"/>
    <dgm:cxn modelId="{651D3CA6-2A39-4D39-AC21-D0742BAB98D4}" type="presParOf" srcId="{64117F5C-3440-404C-B630-9F3D01F06709}" destId="{4F2BAB18-A3B7-44E0-BF93-1B4F76B557E4}" srcOrd="6" destOrd="0" presId="urn:microsoft.com/office/officeart/2005/8/layout/lProcess2"/>
    <dgm:cxn modelId="{8F2748E2-2FE1-46E1-8898-99FFF451A445}" type="presParOf" srcId="{4F2BAB18-A3B7-44E0-BF93-1B4F76B557E4}" destId="{34E90ED6-6042-4A36-92D0-CE74964121A9}" srcOrd="0" destOrd="0" presId="urn:microsoft.com/office/officeart/2005/8/layout/lProcess2"/>
    <dgm:cxn modelId="{273D773F-3797-4C0F-91D3-F01E2A468C96}" type="presParOf" srcId="{4F2BAB18-A3B7-44E0-BF93-1B4F76B557E4}" destId="{929EC5D7-2389-4A0B-9CA3-960754766D6B}" srcOrd="1" destOrd="0" presId="urn:microsoft.com/office/officeart/2005/8/layout/lProcess2"/>
    <dgm:cxn modelId="{E6F9DDCB-6288-496B-B9D5-AE1344CCB3A2}" type="presParOf" srcId="{4F2BAB18-A3B7-44E0-BF93-1B4F76B557E4}" destId="{3B5D7A3D-B280-4E64-8E95-21DA20C150FE}" srcOrd="2" destOrd="0" presId="urn:microsoft.com/office/officeart/2005/8/layout/lProcess2"/>
    <dgm:cxn modelId="{4B383461-F71D-4BB4-BA3A-D6F044BDADA5}" type="presParOf" srcId="{3B5D7A3D-B280-4E64-8E95-21DA20C150FE}" destId="{A95AF48F-D713-4DE7-9BE5-09EB311E8C48}" srcOrd="0" destOrd="0" presId="urn:microsoft.com/office/officeart/2005/8/layout/lProcess2"/>
    <dgm:cxn modelId="{93EDC823-43FB-436F-BECA-26E75BF8C212}" type="presParOf" srcId="{A95AF48F-D713-4DE7-9BE5-09EB311E8C48}" destId="{83FE94F6-7E64-4568-A08C-5111511E96DD}" srcOrd="0" destOrd="0" presId="urn:microsoft.com/office/officeart/2005/8/layout/lProcess2"/>
    <dgm:cxn modelId="{2648D54B-1375-4C0F-8B28-EBB082EE987B}" type="presParOf" srcId="{A95AF48F-D713-4DE7-9BE5-09EB311E8C48}" destId="{11737074-7F57-48D7-8F67-12F0BA36E6AB}" srcOrd="1" destOrd="0" presId="urn:microsoft.com/office/officeart/2005/8/layout/lProcess2"/>
    <dgm:cxn modelId="{FA5CB953-96C6-4D83-9305-67F10767C659}" type="presParOf" srcId="{A95AF48F-D713-4DE7-9BE5-09EB311E8C48}" destId="{B0A3FD89-A137-4EC7-8196-D485A366DFAD}" srcOrd="2" destOrd="0" presId="urn:microsoft.com/office/officeart/2005/8/layout/lProcess2"/>
    <dgm:cxn modelId="{A227B38C-B86A-4F54-B73A-7CC4163BFECD}" type="presParOf" srcId="{A95AF48F-D713-4DE7-9BE5-09EB311E8C48}" destId="{73B506F9-0D3F-4C45-9B1E-7EE9512C157A}" srcOrd="3" destOrd="0" presId="urn:microsoft.com/office/officeart/2005/8/layout/lProcess2"/>
    <dgm:cxn modelId="{D257775F-A214-4C16-B8BE-E0ED89FB14CE}" type="presParOf" srcId="{A95AF48F-D713-4DE7-9BE5-09EB311E8C48}" destId="{13994706-EB9C-4C02-B971-03779CDCC533}" srcOrd="4" destOrd="0" presId="urn:microsoft.com/office/officeart/2005/8/layout/lProcess2"/>
    <dgm:cxn modelId="{7FC8FE43-579B-463A-92E6-D45E2436B564}" type="presParOf" srcId="{A95AF48F-D713-4DE7-9BE5-09EB311E8C48}" destId="{5B23525C-81BE-4320-8293-ACF602B1BB98}" srcOrd="5" destOrd="0" presId="urn:microsoft.com/office/officeart/2005/8/layout/lProcess2"/>
    <dgm:cxn modelId="{64BB821A-9684-42B5-B458-085D16FA1D7E}" type="presParOf" srcId="{A95AF48F-D713-4DE7-9BE5-09EB311E8C48}" destId="{088D806D-3490-4DCA-9F57-430CAE860202}" srcOrd="6" destOrd="0" presId="urn:microsoft.com/office/officeart/2005/8/layout/lProcess2"/>
    <dgm:cxn modelId="{4DA608B4-0328-43CD-9F7C-DA4DFF74E17B}" type="presParOf" srcId="{A95AF48F-D713-4DE7-9BE5-09EB311E8C48}" destId="{CB11E128-1EA0-403D-BC12-50A1DC736E4B}" srcOrd="7" destOrd="0" presId="urn:microsoft.com/office/officeart/2005/8/layout/lProcess2"/>
    <dgm:cxn modelId="{019B906E-A61E-4F45-B3B6-6195CEEDE41C}" type="presParOf" srcId="{A95AF48F-D713-4DE7-9BE5-09EB311E8C48}" destId="{901C35D0-1E37-442B-B6EE-C9E0F889E542}" srcOrd="8" destOrd="0" presId="urn:microsoft.com/office/officeart/2005/8/layout/lProcess2"/>
    <dgm:cxn modelId="{88FB4D5F-67C5-42C1-BA06-FE931C6A6B82}" type="presParOf" srcId="{A95AF48F-D713-4DE7-9BE5-09EB311E8C48}" destId="{B64ECF1D-C73E-40BF-B13E-DF302BF71793}" srcOrd="9" destOrd="0" presId="urn:microsoft.com/office/officeart/2005/8/layout/lProcess2"/>
    <dgm:cxn modelId="{6D4945E9-2E94-4245-B37E-673F33BFFB49}" type="presParOf" srcId="{A95AF48F-D713-4DE7-9BE5-09EB311E8C48}" destId="{EE5E0981-642C-4BBB-BBA7-BD2DF969AE0F}" srcOrd="10" destOrd="0" presId="urn:microsoft.com/office/officeart/2005/8/layout/lProcess2"/>
    <dgm:cxn modelId="{BFE8F9ED-55EA-4FE7-AA05-7E3CC5D2EA4A}" type="presParOf" srcId="{A95AF48F-D713-4DE7-9BE5-09EB311E8C48}" destId="{B3CD4F97-ABB8-4432-8095-23F1E21DDA58}" srcOrd="11" destOrd="0" presId="urn:microsoft.com/office/officeart/2005/8/layout/lProcess2"/>
    <dgm:cxn modelId="{94E499A4-A493-4EFD-A2DB-C8F81449A35E}" type="presParOf" srcId="{A95AF48F-D713-4DE7-9BE5-09EB311E8C48}" destId="{2D47DA40-1C90-495F-A115-50DDAD7674B9}" srcOrd="12" destOrd="0" presId="urn:microsoft.com/office/officeart/2005/8/layout/lProcess2"/>
    <dgm:cxn modelId="{29E4DB00-92C2-4F2D-AAD2-09DC7F0AB68A}" type="presParOf" srcId="{A95AF48F-D713-4DE7-9BE5-09EB311E8C48}" destId="{385C3EC0-2E5D-4084-B8F7-12E0A47169F0}" srcOrd="13" destOrd="0" presId="urn:microsoft.com/office/officeart/2005/8/layout/lProcess2"/>
    <dgm:cxn modelId="{31EC10A7-8923-4559-B417-494E8687AE79}" type="presParOf" srcId="{A95AF48F-D713-4DE7-9BE5-09EB311E8C48}" destId="{39E13A51-48E8-4A76-886B-36EC1A9884CD}" srcOrd="14" destOrd="0" presId="urn:microsoft.com/office/officeart/2005/8/layout/lProcess2"/>
    <dgm:cxn modelId="{C3E73B9B-6B61-4133-9F69-3F3F1D58619D}" type="presParOf" srcId="{A95AF48F-D713-4DE7-9BE5-09EB311E8C48}" destId="{EFBEA063-596C-4CF5-92D5-FCF610F7F7A2}" srcOrd="15" destOrd="0" presId="urn:microsoft.com/office/officeart/2005/8/layout/lProcess2"/>
    <dgm:cxn modelId="{976CA896-72E7-40CF-8370-30D8F6079F0A}" type="presParOf" srcId="{A95AF48F-D713-4DE7-9BE5-09EB311E8C48}" destId="{7E7CF83E-C483-44C1-8184-C073B32A80A0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A7273B-869B-455F-83E6-98CADC6B125D}" type="doc">
      <dgm:prSet loTypeId="urn:microsoft.com/office/officeart/2008/layout/PictureStrip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B3010E-B2BF-442C-8CC1-389107B811FD}">
      <dgm:prSet phldrT="[Text]"/>
      <dgm:spPr/>
      <dgm:t>
        <a:bodyPr/>
        <a:lstStyle/>
        <a:p>
          <a: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Οξεία τοξικότητα (κατηγορία 1, 2, 3 και 4) </a:t>
          </a:r>
          <a:endParaRPr lang="en-US" b="1" dirty="0"/>
        </a:p>
      </dgm:t>
    </dgm:pt>
    <dgm:pt modelId="{F3C4D587-3496-4A49-9820-2AAB74ED3401}" type="parTrans" cxnId="{FE8BFA87-D17E-4C9A-B3A4-5A28F721AB36}">
      <dgm:prSet/>
      <dgm:spPr/>
      <dgm:t>
        <a:bodyPr/>
        <a:lstStyle/>
        <a:p>
          <a:endParaRPr lang="en-US" b="1"/>
        </a:p>
      </dgm:t>
    </dgm:pt>
    <dgm:pt modelId="{B9201948-3713-4698-94CE-C4FB47D329FD}" type="sibTrans" cxnId="{FE8BFA87-D17E-4C9A-B3A4-5A28F721AB36}">
      <dgm:prSet/>
      <dgm:spPr/>
      <dgm:t>
        <a:bodyPr/>
        <a:lstStyle/>
        <a:p>
          <a:endParaRPr lang="en-US" b="1"/>
        </a:p>
      </dgm:t>
    </dgm:pt>
    <dgm:pt modelId="{185662F8-050D-4A8C-9ED9-45AF29CFE09D}">
      <dgm:prSet/>
      <dgm:spPr/>
      <dgm:t>
        <a:bodyPr/>
        <a:lstStyle/>
        <a:p>
          <a: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Διάβρωση/ερεθισμός του δέρματος, (κατηγορίες 1A, 1B, 1C και 2)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34233-A48E-4542-B3AC-0DD2B70EBCA0}" type="parTrans" cxnId="{94CD7A6E-0E5B-454A-9320-64305B84AC74}">
      <dgm:prSet/>
      <dgm:spPr/>
      <dgm:t>
        <a:bodyPr/>
        <a:lstStyle/>
        <a:p>
          <a:endParaRPr lang="en-US" b="1"/>
        </a:p>
      </dgm:t>
    </dgm:pt>
    <dgm:pt modelId="{7911B458-9324-45DA-894A-B500CF33BEB3}" type="sibTrans" cxnId="{94CD7A6E-0E5B-454A-9320-64305B84AC74}">
      <dgm:prSet/>
      <dgm:spPr/>
      <dgm:t>
        <a:bodyPr/>
        <a:lstStyle/>
        <a:p>
          <a:endParaRPr lang="en-US" b="1"/>
        </a:p>
      </dgm:t>
    </dgm:pt>
    <dgm:pt modelId="{120F74BD-26CE-4749-BB28-89C6846CAD74}">
      <dgm:prSet/>
      <dgm:spPr/>
      <dgm:t>
        <a:bodyPr/>
        <a:lstStyle/>
        <a:p>
          <a:r>
            <a:rPr lang="el-GR" b="1" smtClean="0">
              <a:latin typeface="Times New Roman" panose="02020603050405020304" pitchFamily="18" charset="0"/>
              <a:cs typeface="Times New Roman" panose="02020603050405020304" pitchFamily="18" charset="0"/>
            </a:rPr>
            <a:t>Σοβαρή οφθαλμική βλάβη/ερεθισμός των οφθαλμών, (κατηγορία 1 και 2)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92856-492C-4D1E-92E7-96898A8F362F}" type="parTrans" cxnId="{BD21D55D-4228-48A0-B9CB-1BD6B394D506}">
      <dgm:prSet/>
      <dgm:spPr/>
      <dgm:t>
        <a:bodyPr/>
        <a:lstStyle/>
        <a:p>
          <a:endParaRPr lang="en-US" b="1"/>
        </a:p>
      </dgm:t>
    </dgm:pt>
    <dgm:pt modelId="{90C4B8DB-01B5-4BB1-94D2-078B9F19E4E2}" type="sibTrans" cxnId="{BD21D55D-4228-48A0-B9CB-1BD6B394D506}">
      <dgm:prSet/>
      <dgm:spPr/>
      <dgm:t>
        <a:bodyPr/>
        <a:lstStyle/>
        <a:p>
          <a:endParaRPr lang="en-US" b="1"/>
        </a:p>
      </dgm:t>
    </dgm:pt>
    <dgm:pt modelId="{250CFD1F-4713-4974-B18A-AE0BD1F76AD2}">
      <dgm:prSet/>
      <dgm:spPr/>
      <dgm:t>
        <a:bodyPr/>
        <a:lstStyle/>
        <a:p>
          <a:r>
            <a:rPr lang="el-GR" b="1" smtClean="0">
              <a:latin typeface="Times New Roman" panose="02020603050405020304" pitchFamily="18" charset="0"/>
              <a:cs typeface="Times New Roman" panose="02020603050405020304" pitchFamily="18" charset="0"/>
            </a:rPr>
            <a:t>Ευαισθητοποίηση του αναπνευστικού ή του δέρματος (κατηγορία 1)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3A505-A51D-48EF-A137-D600EE702040}" type="parTrans" cxnId="{9CD97427-22CF-42A8-A32D-50B9DE4110F5}">
      <dgm:prSet/>
      <dgm:spPr/>
      <dgm:t>
        <a:bodyPr/>
        <a:lstStyle/>
        <a:p>
          <a:endParaRPr lang="en-US" b="1"/>
        </a:p>
      </dgm:t>
    </dgm:pt>
    <dgm:pt modelId="{A40E5AD2-80E9-48A4-8E4F-2FBD30FF4726}" type="sibTrans" cxnId="{9CD97427-22CF-42A8-A32D-50B9DE4110F5}">
      <dgm:prSet/>
      <dgm:spPr/>
      <dgm:t>
        <a:bodyPr/>
        <a:lstStyle/>
        <a:p>
          <a:endParaRPr lang="en-US" b="1"/>
        </a:p>
      </dgm:t>
    </dgm:pt>
    <dgm:pt modelId="{C8E46F79-303B-4256-A66C-0685D7359489}">
      <dgm:prSet/>
      <dgm:spPr/>
      <dgm:t>
        <a:bodyPr/>
        <a:lstStyle/>
        <a:p>
          <a:r>
            <a:rPr lang="el-GR" b="1" smtClean="0">
              <a:latin typeface="Times New Roman" panose="02020603050405020304" pitchFamily="18" charset="0"/>
              <a:cs typeface="Times New Roman" panose="02020603050405020304" pitchFamily="18" charset="0"/>
            </a:rPr>
            <a:t>Μεταλλαξιγένεση γεννητικών κυττάρων, (κατηγορίες 1A, 1B, και 2)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D9980-405E-41BB-A639-C17C1104CBCA}" type="parTrans" cxnId="{BE1DDEE5-6728-41E2-98C3-4390AC8591C5}">
      <dgm:prSet/>
      <dgm:spPr/>
      <dgm:t>
        <a:bodyPr/>
        <a:lstStyle/>
        <a:p>
          <a:endParaRPr lang="en-US" b="1"/>
        </a:p>
      </dgm:t>
    </dgm:pt>
    <dgm:pt modelId="{00FC60C7-D76E-4401-AB56-287B6A01B33E}" type="sibTrans" cxnId="{BE1DDEE5-6728-41E2-98C3-4390AC8591C5}">
      <dgm:prSet/>
      <dgm:spPr/>
      <dgm:t>
        <a:bodyPr/>
        <a:lstStyle/>
        <a:p>
          <a:endParaRPr lang="en-US" b="1"/>
        </a:p>
      </dgm:t>
    </dgm:pt>
    <dgm:pt modelId="{41110808-6511-4B22-8FE8-D54C749CEF4E}">
      <dgm:prSet/>
      <dgm:spPr/>
      <dgm:t>
        <a:bodyPr/>
        <a:lstStyle/>
        <a:p>
          <a: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Καρκινογένεση</a:t>
          </a:r>
          <a:b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(κατηγορίες 1A, 1B, και 2)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F3CEC-F1AE-4CBA-B398-B196FEBFB89A}" type="parTrans" cxnId="{D97A3A69-91D4-4AC2-BB07-9E2D323E93AC}">
      <dgm:prSet/>
      <dgm:spPr/>
      <dgm:t>
        <a:bodyPr/>
        <a:lstStyle/>
        <a:p>
          <a:endParaRPr lang="en-US" b="1"/>
        </a:p>
      </dgm:t>
    </dgm:pt>
    <dgm:pt modelId="{233625F8-8598-45B1-93D2-4652CE388372}" type="sibTrans" cxnId="{D97A3A69-91D4-4AC2-BB07-9E2D323E93AC}">
      <dgm:prSet/>
      <dgm:spPr/>
      <dgm:t>
        <a:bodyPr/>
        <a:lstStyle/>
        <a:p>
          <a:endParaRPr lang="en-US" b="1"/>
        </a:p>
      </dgm:t>
    </dgm:pt>
    <dgm:pt modelId="{C4A319A0-7CDF-4C5F-90C1-24F589C0B2D1}">
      <dgm:prSet/>
      <dgm:spPr/>
      <dgm:t>
        <a:bodyPr/>
        <a:lstStyle/>
        <a:p>
          <a:r>
            <a:rPr lang="el-GR" b="1" smtClean="0">
              <a:latin typeface="Times New Roman" panose="02020603050405020304" pitchFamily="18" charset="0"/>
              <a:cs typeface="Times New Roman" panose="02020603050405020304" pitchFamily="18" charset="0"/>
            </a:rPr>
            <a:t>Τοξικότητα στην αναπαραγωγή (κατηγορίες 1A, 1B, και 2)  συν επιπλέον κατηγορία για την επίδραση στη γαλουχία ή μέσω αυτής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EB228-94F3-4270-BD9E-1ABB0259E498}" type="parTrans" cxnId="{04743A36-1D50-4EEA-AC3E-21E0BE764376}">
      <dgm:prSet/>
      <dgm:spPr/>
      <dgm:t>
        <a:bodyPr/>
        <a:lstStyle/>
        <a:p>
          <a:endParaRPr lang="en-US" b="1"/>
        </a:p>
      </dgm:t>
    </dgm:pt>
    <dgm:pt modelId="{0DC60078-F775-4F8D-83EB-C237CA2FAA93}" type="sibTrans" cxnId="{04743A36-1D50-4EEA-AC3E-21E0BE764376}">
      <dgm:prSet/>
      <dgm:spPr/>
      <dgm:t>
        <a:bodyPr/>
        <a:lstStyle/>
        <a:p>
          <a:endParaRPr lang="en-US" b="1"/>
        </a:p>
      </dgm:t>
    </dgm:pt>
    <dgm:pt modelId="{5B301D15-1FF0-4363-AA1A-C6E1FE575077}">
      <dgm:prSet/>
      <dgm:spPr/>
      <dgm:t>
        <a:bodyPr/>
        <a:lstStyle/>
        <a:p>
          <a: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Ειδική τοξικότητα στα όργανα-στόχους (STOT) – μία εφάπαξ έκθεση (κατηγορία 1, 2) και κατηγορία 3 μόνο για νάρκωση και ερεθισμό αναπνευστικής οδού)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D0EF3-4692-45BC-8F38-21BFDD7BE132}" type="parTrans" cxnId="{046D3454-9F38-4B4B-BDDC-7573376B5D47}">
      <dgm:prSet/>
      <dgm:spPr/>
      <dgm:t>
        <a:bodyPr/>
        <a:lstStyle/>
        <a:p>
          <a:endParaRPr lang="en-US" b="1"/>
        </a:p>
      </dgm:t>
    </dgm:pt>
    <dgm:pt modelId="{C7A00660-2AA9-45C7-AC36-FC2CA96C448D}" type="sibTrans" cxnId="{046D3454-9F38-4B4B-BDDC-7573376B5D47}">
      <dgm:prSet/>
      <dgm:spPr/>
      <dgm:t>
        <a:bodyPr/>
        <a:lstStyle/>
        <a:p>
          <a:endParaRPr lang="en-US" b="1"/>
        </a:p>
      </dgm:t>
    </dgm:pt>
    <dgm:pt modelId="{B87F9709-C153-426F-9FC3-EE09A901A876}">
      <dgm:prSet/>
      <dgm:spPr/>
      <dgm:t>
        <a:bodyPr/>
        <a:lstStyle/>
        <a:p>
          <a: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Ειδική τοξικότητα στα όργανα-στόχους (STOT) – επανειλημμένη έκθεση (κατηγορία 1 και 2)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0E469-FC03-4A19-BCAF-CEBB3F21D01A}" type="parTrans" cxnId="{20425F7E-66D0-4317-B6A0-3A44D358D843}">
      <dgm:prSet/>
      <dgm:spPr/>
      <dgm:t>
        <a:bodyPr/>
        <a:lstStyle/>
        <a:p>
          <a:endParaRPr lang="en-US" b="1"/>
        </a:p>
      </dgm:t>
    </dgm:pt>
    <dgm:pt modelId="{ED7EA008-5C83-4B0A-B3E6-2A46C95FD728}" type="sibTrans" cxnId="{20425F7E-66D0-4317-B6A0-3A44D358D843}">
      <dgm:prSet/>
      <dgm:spPr/>
      <dgm:t>
        <a:bodyPr/>
        <a:lstStyle/>
        <a:p>
          <a:endParaRPr lang="en-US" b="1"/>
        </a:p>
      </dgm:t>
    </dgm:pt>
    <dgm:pt modelId="{5C5C50A0-9EE1-49BD-A968-67C3791D6C7B}">
      <dgm:prSet/>
      <dgm:spPr/>
      <dgm:t>
        <a:bodyPr/>
        <a:lstStyle/>
        <a:p>
          <a: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Κίνδυνος αναρρόφησης </a:t>
          </a:r>
          <a:b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(κατηγορία 1)</a:t>
          </a:r>
          <a:endParaRPr lang="el-GR" b="1" dirty="0"/>
        </a:p>
      </dgm:t>
    </dgm:pt>
    <dgm:pt modelId="{DA7F14A7-F75B-43A3-B50A-07C971A3277A}" type="parTrans" cxnId="{D72305BF-1CAB-462F-A16E-90CC4C324D58}">
      <dgm:prSet/>
      <dgm:spPr/>
      <dgm:t>
        <a:bodyPr/>
        <a:lstStyle/>
        <a:p>
          <a:endParaRPr lang="en-US" b="1"/>
        </a:p>
      </dgm:t>
    </dgm:pt>
    <dgm:pt modelId="{504F5B4C-7CDA-409F-AC35-63520EB664E8}" type="sibTrans" cxnId="{D72305BF-1CAB-462F-A16E-90CC4C324D58}">
      <dgm:prSet/>
      <dgm:spPr/>
      <dgm:t>
        <a:bodyPr/>
        <a:lstStyle/>
        <a:p>
          <a:endParaRPr lang="en-US" b="1"/>
        </a:p>
      </dgm:t>
    </dgm:pt>
    <dgm:pt modelId="{CAD6BB14-EF45-45B5-BBC4-60C35FFCC99E}" type="pres">
      <dgm:prSet presAssocID="{2DA7273B-869B-455F-83E6-98CADC6B125D}" presName="Name0" presStyleCnt="0">
        <dgm:presLayoutVars>
          <dgm:dir/>
          <dgm:resizeHandles val="exact"/>
        </dgm:presLayoutVars>
      </dgm:prSet>
      <dgm:spPr/>
    </dgm:pt>
    <dgm:pt modelId="{5993FF04-5F82-4C5E-BBA5-258EF903D1B2}" type="pres">
      <dgm:prSet presAssocID="{94B3010E-B2BF-442C-8CC1-389107B811FD}" presName="composite" presStyleCnt="0"/>
      <dgm:spPr/>
    </dgm:pt>
    <dgm:pt modelId="{15A98C16-9F5F-4969-824F-86521C681CAA}" type="pres">
      <dgm:prSet presAssocID="{94B3010E-B2BF-442C-8CC1-389107B811FD}" presName="rect1" presStyleLbl="trAlignAcc1" presStyleIdx="0" presStyleCnt="10">
        <dgm:presLayoutVars>
          <dgm:bulletEnabled val="1"/>
        </dgm:presLayoutVars>
      </dgm:prSet>
      <dgm:spPr/>
    </dgm:pt>
    <dgm:pt modelId="{F8FA3120-32BB-4D36-B0DD-A5274AAC0E70}" type="pres">
      <dgm:prSet presAssocID="{94B3010E-B2BF-442C-8CC1-389107B811FD}" presName="rect2" presStyleLbl="fgImgPlace1" presStyleIdx="0" presStyleCnt="10" custScaleX="92094" custScaleY="659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79188EA-47E1-423C-B5AC-B3E7B4EE31A1}" type="pres">
      <dgm:prSet presAssocID="{B9201948-3713-4698-94CE-C4FB47D329FD}" presName="sibTrans" presStyleCnt="0"/>
      <dgm:spPr/>
    </dgm:pt>
    <dgm:pt modelId="{82391BAD-FF58-44BD-8206-FF7A5CA44D72}" type="pres">
      <dgm:prSet presAssocID="{185662F8-050D-4A8C-9ED9-45AF29CFE09D}" presName="composite" presStyleCnt="0"/>
      <dgm:spPr/>
    </dgm:pt>
    <dgm:pt modelId="{139EB78C-2CC4-41ED-98D8-0DACBBCE37B7}" type="pres">
      <dgm:prSet presAssocID="{185662F8-050D-4A8C-9ED9-45AF29CFE09D}" presName="rect1" presStyleLbl="trAlignAcc1" presStyleIdx="1" presStyleCnt="10" custLinFactNeighborX="33142">
        <dgm:presLayoutVars>
          <dgm:bulletEnabled val="1"/>
        </dgm:presLayoutVars>
      </dgm:prSet>
      <dgm:spPr/>
    </dgm:pt>
    <dgm:pt modelId="{8D1D4D8E-59C9-4519-9344-A910582282A5}" type="pres">
      <dgm:prSet presAssocID="{185662F8-050D-4A8C-9ED9-45AF29CFE09D}" presName="rect2" presStyleLbl="fgImgPlace1" presStyleIdx="1" presStyleCnt="10" custScaleX="92094" custScaleY="65975" custLinFactX="60822" custLinFactNeighborX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9DDFA9-37C7-41F0-924C-054DAF0AD7AA}" type="pres">
      <dgm:prSet presAssocID="{7911B458-9324-45DA-894A-B500CF33BEB3}" presName="sibTrans" presStyleCnt="0"/>
      <dgm:spPr/>
    </dgm:pt>
    <dgm:pt modelId="{BB6016E9-6871-41B6-B7AD-B5E381304B03}" type="pres">
      <dgm:prSet presAssocID="{120F74BD-26CE-4749-BB28-89C6846CAD74}" presName="composite" presStyleCnt="0"/>
      <dgm:spPr/>
    </dgm:pt>
    <dgm:pt modelId="{252861DD-013B-4116-845D-D5EF8053F73D}" type="pres">
      <dgm:prSet presAssocID="{120F74BD-26CE-4749-BB28-89C6846CAD74}" presName="rect1" presStyleLbl="trAlignAcc1" presStyleIdx="2" presStyleCnt="10">
        <dgm:presLayoutVars>
          <dgm:bulletEnabled val="1"/>
        </dgm:presLayoutVars>
      </dgm:prSet>
      <dgm:spPr/>
    </dgm:pt>
    <dgm:pt modelId="{DC3ED6BF-5C16-46EB-AB97-05F30CAFABE9}" type="pres">
      <dgm:prSet presAssocID="{120F74BD-26CE-4749-BB28-89C6846CAD74}" presName="rect2" presStyleLbl="fgImgPlace1" presStyleIdx="2" presStyleCnt="10" custScaleX="92094" custScaleY="6597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646DFC-D815-43E0-A981-6F3BD2455728}" type="pres">
      <dgm:prSet presAssocID="{90C4B8DB-01B5-4BB1-94D2-078B9F19E4E2}" presName="sibTrans" presStyleCnt="0"/>
      <dgm:spPr/>
    </dgm:pt>
    <dgm:pt modelId="{4B0CFC7D-A689-4E80-BCFA-D25745DE1B67}" type="pres">
      <dgm:prSet presAssocID="{250CFD1F-4713-4974-B18A-AE0BD1F76AD2}" presName="composite" presStyleCnt="0"/>
      <dgm:spPr/>
    </dgm:pt>
    <dgm:pt modelId="{8C88627D-E68A-4E16-897A-ABD999F21929}" type="pres">
      <dgm:prSet presAssocID="{250CFD1F-4713-4974-B18A-AE0BD1F76AD2}" presName="rect1" presStyleLbl="trAlignAcc1" presStyleIdx="3" presStyleCnt="10" custLinFactNeighborX="33142">
        <dgm:presLayoutVars>
          <dgm:bulletEnabled val="1"/>
        </dgm:presLayoutVars>
      </dgm:prSet>
      <dgm:spPr/>
    </dgm:pt>
    <dgm:pt modelId="{937313A4-490B-4F17-BB68-C9706B232CE6}" type="pres">
      <dgm:prSet presAssocID="{250CFD1F-4713-4974-B18A-AE0BD1F76AD2}" presName="rect2" presStyleLbl="fgImgPlace1" presStyleIdx="3" presStyleCnt="10" custScaleX="92094" custScaleY="65975" custLinFactX="60822" custLinFactNeighborX="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5CD515-F282-4448-A01F-B091A7F4F1EC}" type="pres">
      <dgm:prSet presAssocID="{A40E5AD2-80E9-48A4-8E4F-2FBD30FF4726}" presName="sibTrans" presStyleCnt="0"/>
      <dgm:spPr/>
    </dgm:pt>
    <dgm:pt modelId="{3A6A8626-6470-4086-9919-1082EC3093FD}" type="pres">
      <dgm:prSet presAssocID="{C8E46F79-303B-4256-A66C-0685D7359489}" presName="composite" presStyleCnt="0"/>
      <dgm:spPr/>
    </dgm:pt>
    <dgm:pt modelId="{75398D9A-F54E-4D36-B67D-C47D133B68B1}" type="pres">
      <dgm:prSet presAssocID="{C8E46F79-303B-4256-A66C-0685D7359489}" presName="rect1" presStyleLbl="trAlignAcc1" presStyleIdx="4" presStyleCnt="10">
        <dgm:presLayoutVars>
          <dgm:bulletEnabled val="1"/>
        </dgm:presLayoutVars>
      </dgm:prSet>
      <dgm:spPr/>
    </dgm:pt>
    <dgm:pt modelId="{79C6CEEC-A902-42E9-B135-CDFB7DE0086D}" type="pres">
      <dgm:prSet presAssocID="{C8E46F79-303B-4256-A66C-0685D7359489}" presName="rect2" presStyleLbl="fgImgPlace1" presStyleIdx="4" presStyleCnt="10" custScaleX="92094" custScaleY="6597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903E0A0-FC4B-4FDA-A92F-9153FC39830C}" type="pres">
      <dgm:prSet presAssocID="{00FC60C7-D76E-4401-AB56-287B6A01B33E}" presName="sibTrans" presStyleCnt="0"/>
      <dgm:spPr/>
    </dgm:pt>
    <dgm:pt modelId="{0B2E5689-BBF4-477C-93D4-655E2BB3E61A}" type="pres">
      <dgm:prSet presAssocID="{41110808-6511-4B22-8FE8-D54C749CEF4E}" presName="composite" presStyleCnt="0"/>
      <dgm:spPr/>
    </dgm:pt>
    <dgm:pt modelId="{F418FAEC-3400-40FE-BEA9-08797C645110}" type="pres">
      <dgm:prSet presAssocID="{41110808-6511-4B22-8FE8-D54C749CEF4E}" presName="rect1" presStyleLbl="trAlignAcc1" presStyleIdx="5" presStyleCnt="10" custLinFactNeighborX="33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69B6A-0AFD-40E4-A2F2-FBF03C703D94}" type="pres">
      <dgm:prSet presAssocID="{41110808-6511-4B22-8FE8-D54C749CEF4E}" presName="rect2" presStyleLbl="fgImgPlace1" presStyleIdx="5" presStyleCnt="10" custScaleX="92094" custScaleY="65975" custLinFactX="60822" custLinFactNeighborX="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3CCA39E-EE66-4786-8536-5C7CF296C3AB}" type="pres">
      <dgm:prSet presAssocID="{233625F8-8598-45B1-93D2-4652CE388372}" presName="sibTrans" presStyleCnt="0"/>
      <dgm:spPr/>
    </dgm:pt>
    <dgm:pt modelId="{7FC1C821-02F3-4F03-BAC5-B30FF1C005CC}" type="pres">
      <dgm:prSet presAssocID="{C4A319A0-7CDF-4C5F-90C1-24F589C0B2D1}" presName="composite" presStyleCnt="0"/>
      <dgm:spPr/>
    </dgm:pt>
    <dgm:pt modelId="{E7C85D18-E7E0-4FB8-A4E2-23827C6FC611}" type="pres">
      <dgm:prSet presAssocID="{C4A319A0-7CDF-4C5F-90C1-24F589C0B2D1}" presName="rect1" presStyleLbl="trAlignAcc1" presStyleIdx="6" presStyleCnt="10">
        <dgm:presLayoutVars>
          <dgm:bulletEnabled val="1"/>
        </dgm:presLayoutVars>
      </dgm:prSet>
      <dgm:spPr/>
    </dgm:pt>
    <dgm:pt modelId="{42AB49C5-9EC3-4796-9A34-7896F54B9D3A}" type="pres">
      <dgm:prSet presAssocID="{C4A319A0-7CDF-4C5F-90C1-24F589C0B2D1}" presName="rect2" presStyleLbl="fgImgPlace1" presStyleIdx="6" presStyleCnt="10" custScaleX="89384" custScaleY="6597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04D21D4-779C-4BDF-A7DC-0B55BD4C5911}" type="pres">
      <dgm:prSet presAssocID="{0DC60078-F775-4F8D-83EB-C237CA2FAA93}" presName="sibTrans" presStyleCnt="0"/>
      <dgm:spPr/>
    </dgm:pt>
    <dgm:pt modelId="{49342F89-F546-41FF-B55C-ED5DD2399103}" type="pres">
      <dgm:prSet presAssocID="{5B301D15-1FF0-4363-AA1A-C6E1FE575077}" presName="composite" presStyleCnt="0"/>
      <dgm:spPr/>
    </dgm:pt>
    <dgm:pt modelId="{FF62741E-F443-4D9E-AFD0-C946A2A857B6}" type="pres">
      <dgm:prSet presAssocID="{5B301D15-1FF0-4363-AA1A-C6E1FE575077}" presName="rect1" presStyleLbl="trAlignAcc1" presStyleIdx="7" presStyleCnt="10" custLinFactNeighborX="33438">
        <dgm:presLayoutVars>
          <dgm:bulletEnabled val="1"/>
        </dgm:presLayoutVars>
      </dgm:prSet>
      <dgm:spPr/>
    </dgm:pt>
    <dgm:pt modelId="{A837FDD2-1B46-4CE7-9E17-9455D411D8F2}" type="pres">
      <dgm:prSet presAssocID="{5B301D15-1FF0-4363-AA1A-C6E1FE575077}" presName="rect2" presStyleLbl="fgImgPlace1" presStyleIdx="7" presStyleCnt="10" custScaleX="89384" custScaleY="65975" custLinFactX="60822" custLinFactNeighborX="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E0E87B-4373-4520-9308-9BF2A2FC49A9}" type="pres">
      <dgm:prSet presAssocID="{C7A00660-2AA9-45C7-AC36-FC2CA96C448D}" presName="sibTrans" presStyleCnt="0"/>
      <dgm:spPr/>
    </dgm:pt>
    <dgm:pt modelId="{10971647-CEFA-4C54-AE76-36805069CC8E}" type="pres">
      <dgm:prSet presAssocID="{B87F9709-C153-426F-9FC3-EE09A901A876}" presName="composite" presStyleCnt="0"/>
      <dgm:spPr/>
    </dgm:pt>
    <dgm:pt modelId="{4399D04A-DA11-4538-8DED-F75DB5E4FD92}" type="pres">
      <dgm:prSet presAssocID="{B87F9709-C153-426F-9FC3-EE09A901A876}" presName="rect1" presStyleLbl="trAlignAcc1" presStyleIdx="8" presStyleCnt="10">
        <dgm:presLayoutVars>
          <dgm:bulletEnabled val="1"/>
        </dgm:presLayoutVars>
      </dgm:prSet>
      <dgm:spPr/>
    </dgm:pt>
    <dgm:pt modelId="{0F4D4DDE-99F0-43D8-A034-6D943E56D5A5}" type="pres">
      <dgm:prSet presAssocID="{B87F9709-C153-426F-9FC3-EE09A901A876}" presName="rect2" presStyleLbl="fgImgPlace1" presStyleIdx="8" presStyleCnt="10" custScaleX="89384" custScaleY="6597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8AEE28-D577-4D18-AC59-061F1E051EE7}" type="pres">
      <dgm:prSet presAssocID="{ED7EA008-5C83-4B0A-B3E6-2A46C95FD728}" presName="sibTrans" presStyleCnt="0"/>
      <dgm:spPr/>
    </dgm:pt>
    <dgm:pt modelId="{F3881D6D-7FD3-4538-BC12-FE5CD3C389DD}" type="pres">
      <dgm:prSet presAssocID="{5C5C50A0-9EE1-49BD-A968-67C3791D6C7B}" presName="composite" presStyleCnt="0"/>
      <dgm:spPr/>
    </dgm:pt>
    <dgm:pt modelId="{2C204D0F-B684-40D9-BA2C-72086B87F895}" type="pres">
      <dgm:prSet presAssocID="{5C5C50A0-9EE1-49BD-A968-67C3791D6C7B}" presName="rect1" presStyleLbl="trAlignAcc1" presStyleIdx="9" presStyleCnt="10" custLinFactNeighborX="33438">
        <dgm:presLayoutVars>
          <dgm:bulletEnabled val="1"/>
        </dgm:presLayoutVars>
      </dgm:prSet>
      <dgm:spPr/>
    </dgm:pt>
    <dgm:pt modelId="{009B0EE0-F6FF-4B8F-B446-D96472C490CE}" type="pres">
      <dgm:prSet presAssocID="{5C5C50A0-9EE1-49BD-A968-67C3791D6C7B}" presName="rect2" presStyleLbl="fgImgPlace1" presStyleIdx="9" presStyleCnt="10" custScaleX="89384" custScaleY="65975" custLinFactX="60822" custLinFactNeighborX="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4600920-81BB-4AB1-9462-F8B8BB89420C}" type="presOf" srcId="{41110808-6511-4B22-8FE8-D54C749CEF4E}" destId="{F418FAEC-3400-40FE-BEA9-08797C645110}" srcOrd="0" destOrd="0" presId="urn:microsoft.com/office/officeart/2008/layout/PictureStrips"/>
    <dgm:cxn modelId="{046D3454-9F38-4B4B-BDDC-7573376B5D47}" srcId="{2DA7273B-869B-455F-83E6-98CADC6B125D}" destId="{5B301D15-1FF0-4363-AA1A-C6E1FE575077}" srcOrd="7" destOrd="0" parTransId="{FA9D0EF3-4692-45BC-8F38-21BFDD7BE132}" sibTransId="{C7A00660-2AA9-45C7-AC36-FC2CA96C448D}"/>
    <dgm:cxn modelId="{FE8BFA87-D17E-4C9A-B3A4-5A28F721AB36}" srcId="{2DA7273B-869B-455F-83E6-98CADC6B125D}" destId="{94B3010E-B2BF-442C-8CC1-389107B811FD}" srcOrd="0" destOrd="0" parTransId="{F3C4D587-3496-4A49-9820-2AAB74ED3401}" sibTransId="{B9201948-3713-4698-94CE-C4FB47D329FD}"/>
    <dgm:cxn modelId="{E465882F-DBC6-4DD3-8A37-8288EDD0C130}" type="presOf" srcId="{C8E46F79-303B-4256-A66C-0685D7359489}" destId="{75398D9A-F54E-4D36-B67D-C47D133B68B1}" srcOrd="0" destOrd="0" presId="urn:microsoft.com/office/officeart/2008/layout/PictureStrips"/>
    <dgm:cxn modelId="{D72305BF-1CAB-462F-A16E-90CC4C324D58}" srcId="{2DA7273B-869B-455F-83E6-98CADC6B125D}" destId="{5C5C50A0-9EE1-49BD-A968-67C3791D6C7B}" srcOrd="9" destOrd="0" parTransId="{DA7F14A7-F75B-43A3-B50A-07C971A3277A}" sibTransId="{504F5B4C-7CDA-409F-AC35-63520EB664E8}"/>
    <dgm:cxn modelId="{DCE6FA32-0798-4222-9E5F-F3985CC0C9FB}" type="presOf" srcId="{5B301D15-1FF0-4363-AA1A-C6E1FE575077}" destId="{FF62741E-F443-4D9E-AFD0-C946A2A857B6}" srcOrd="0" destOrd="0" presId="urn:microsoft.com/office/officeart/2008/layout/PictureStrips"/>
    <dgm:cxn modelId="{94CD7A6E-0E5B-454A-9320-64305B84AC74}" srcId="{2DA7273B-869B-455F-83E6-98CADC6B125D}" destId="{185662F8-050D-4A8C-9ED9-45AF29CFE09D}" srcOrd="1" destOrd="0" parTransId="{09C34233-A48E-4542-B3AC-0DD2B70EBCA0}" sibTransId="{7911B458-9324-45DA-894A-B500CF33BEB3}"/>
    <dgm:cxn modelId="{B016D8C7-9BF2-4B5B-8EE3-5B06743FF023}" type="presOf" srcId="{185662F8-050D-4A8C-9ED9-45AF29CFE09D}" destId="{139EB78C-2CC4-41ED-98D8-0DACBBCE37B7}" srcOrd="0" destOrd="0" presId="urn:microsoft.com/office/officeart/2008/layout/PictureStrips"/>
    <dgm:cxn modelId="{947B1602-2D73-4502-B5DD-7283A3108085}" type="presOf" srcId="{120F74BD-26CE-4749-BB28-89C6846CAD74}" destId="{252861DD-013B-4116-845D-D5EF8053F73D}" srcOrd="0" destOrd="0" presId="urn:microsoft.com/office/officeart/2008/layout/PictureStrips"/>
    <dgm:cxn modelId="{6502C7B0-B0E3-4A68-B408-0E24FAEE708B}" type="presOf" srcId="{94B3010E-B2BF-442C-8CC1-389107B811FD}" destId="{15A98C16-9F5F-4969-824F-86521C681CAA}" srcOrd="0" destOrd="0" presId="urn:microsoft.com/office/officeart/2008/layout/PictureStrips"/>
    <dgm:cxn modelId="{20425F7E-66D0-4317-B6A0-3A44D358D843}" srcId="{2DA7273B-869B-455F-83E6-98CADC6B125D}" destId="{B87F9709-C153-426F-9FC3-EE09A901A876}" srcOrd="8" destOrd="0" parTransId="{1180E469-FC03-4A19-BCAF-CEBB3F21D01A}" sibTransId="{ED7EA008-5C83-4B0A-B3E6-2A46C95FD728}"/>
    <dgm:cxn modelId="{BB285463-F332-40B8-8F21-B824F6E8DCBA}" type="presOf" srcId="{5C5C50A0-9EE1-49BD-A968-67C3791D6C7B}" destId="{2C204D0F-B684-40D9-BA2C-72086B87F895}" srcOrd="0" destOrd="0" presId="urn:microsoft.com/office/officeart/2008/layout/PictureStrips"/>
    <dgm:cxn modelId="{04743A36-1D50-4EEA-AC3E-21E0BE764376}" srcId="{2DA7273B-869B-455F-83E6-98CADC6B125D}" destId="{C4A319A0-7CDF-4C5F-90C1-24F589C0B2D1}" srcOrd="6" destOrd="0" parTransId="{CF4EB228-94F3-4270-BD9E-1ABB0259E498}" sibTransId="{0DC60078-F775-4F8D-83EB-C237CA2FAA93}"/>
    <dgm:cxn modelId="{BD21D55D-4228-48A0-B9CB-1BD6B394D506}" srcId="{2DA7273B-869B-455F-83E6-98CADC6B125D}" destId="{120F74BD-26CE-4749-BB28-89C6846CAD74}" srcOrd="2" destOrd="0" parTransId="{A7C92856-492C-4D1E-92E7-96898A8F362F}" sibTransId="{90C4B8DB-01B5-4BB1-94D2-078B9F19E4E2}"/>
    <dgm:cxn modelId="{BE1DDEE5-6728-41E2-98C3-4390AC8591C5}" srcId="{2DA7273B-869B-455F-83E6-98CADC6B125D}" destId="{C8E46F79-303B-4256-A66C-0685D7359489}" srcOrd="4" destOrd="0" parTransId="{7F5D9980-405E-41BB-A639-C17C1104CBCA}" sibTransId="{00FC60C7-D76E-4401-AB56-287B6A01B33E}"/>
    <dgm:cxn modelId="{64CE16C8-7950-4B24-B102-B0CD0F77DA62}" type="presOf" srcId="{B87F9709-C153-426F-9FC3-EE09A901A876}" destId="{4399D04A-DA11-4538-8DED-F75DB5E4FD92}" srcOrd="0" destOrd="0" presId="urn:microsoft.com/office/officeart/2008/layout/PictureStrips"/>
    <dgm:cxn modelId="{D97A3A69-91D4-4AC2-BB07-9E2D323E93AC}" srcId="{2DA7273B-869B-455F-83E6-98CADC6B125D}" destId="{41110808-6511-4B22-8FE8-D54C749CEF4E}" srcOrd="5" destOrd="0" parTransId="{656F3CEC-F1AE-4CBA-B398-B196FEBFB89A}" sibTransId="{233625F8-8598-45B1-93D2-4652CE388372}"/>
    <dgm:cxn modelId="{9CD97427-22CF-42A8-A32D-50B9DE4110F5}" srcId="{2DA7273B-869B-455F-83E6-98CADC6B125D}" destId="{250CFD1F-4713-4974-B18A-AE0BD1F76AD2}" srcOrd="3" destOrd="0" parTransId="{23F3A505-A51D-48EF-A137-D600EE702040}" sibTransId="{A40E5AD2-80E9-48A4-8E4F-2FBD30FF4726}"/>
    <dgm:cxn modelId="{CD295C15-759F-4146-B959-4575F99F4205}" type="presOf" srcId="{2DA7273B-869B-455F-83E6-98CADC6B125D}" destId="{CAD6BB14-EF45-45B5-BBC4-60C35FFCC99E}" srcOrd="0" destOrd="0" presId="urn:microsoft.com/office/officeart/2008/layout/PictureStrips"/>
    <dgm:cxn modelId="{A2E3E1A5-16B8-4294-975B-FA99A28EFFD1}" type="presOf" srcId="{250CFD1F-4713-4974-B18A-AE0BD1F76AD2}" destId="{8C88627D-E68A-4E16-897A-ABD999F21929}" srcOrd="0" destOrd="0" presId="urn:microsoft.com/office/officeart/2008/layout/PictureStrips"/>
    <dgm:cxn modelId="{02826D6E-3BD0-4FC0-B52D-D88FDD006AD2}" type="presOf" srcId="{C4A319A0-7CDF-4C5F-90C1-24F589C0B2D1}" destId="{E7C85D18-E7E0-4FB8-A4E2-23827C6FC611}" srcOrd="0" destOrd="0" presId="urn:microsoft.com/office/officeart/2008/layout/PictureStrips"/>
    <dgm:cxn modelId="{93F243F6-77CC-4835-9407-163EC4A92BBC}" type="presParOf" srcId="{CAD6BB14-EF45-45B5-BBC4-60C35FFCC99E}" destId="{5993FF04-5F82-4C5E-BBA5-258EF903D1B2}" srcOrd="0" destOrd="0" presId="urn:microsoft.com/office/officeart/2008/layout/PictureStrips"/>
    <dgm:cxn modelId="{29CBF620-9B09-4CA6-A47C-6649F6B69DC0}" type="presParOf" srcId="{5993FF04-5F82-4C5E-BBA5-258EF903D1B2}" destId="{15A98C16-9F5F-4969-824F-86521C681CAA}" srcOrd="0" destOrd="0" presId="urn:microsoft.com/office/officeart/2008/layout/PictureStrips"/>
    <dgm:cxn modelId="{FF93CF0B-B330-43E9-9C73-B9CD11A03F82}" type="presParOf" srcId="{5993FF04-5F82-4C5E-BBA5-258EF903D1B2}" destId="{F8FA3120-32BB-4D36-B0DD-A5274AAC0E70}" srcOrd="1" destOrd="0" presId="urn:microsoft.com/office/officeart/2008/layout/PictureStrips"/>
    <dgm:cxn modelId="{0B849472-72BD-4604-93C6-379BDC131B3E}" type="presParOf" srcId="{CAD6BB14-EF45-45B5-BBC4-60C35FFCC99E}" destId="{579188EA-47E1-423C-B5AC-B3E7B4EE31A1}" srcOrd="1" destOrd="0" presId="urn:microsoft.com/office/officeart/2008/layout/PictureStrips"/>
    <dgm:cxn modelId="{2AF715A9-C658-424D-B2E1-8EFFC2BF2ED7}" type="presParOf" srcId="{CAD6BB14-EF45-45B5-BBC4-60C35FFCC99E}" destId="{82391BAD-FF58-44BD-8206-FF7A5CA44D72}" srcOrd="2" destOrd="0" presId="urn:microsoft.com/office/officeart/2008/layout/PictureStrips"/>
    <dgm:cxn modelId="{9D3C7491-E7A5-4CFD-AB8D-62D4B5702AF2}" type="presParOf" srcId="{82391BAD-FF58-44BD-8206-FF7A5CA44D72}" destId="{139EB78C-2CC4-41ED-98D8-0DACBBCE37B7}" srcOrd="0" destOrd="0" presId="urn:microsoft.com/office/officeart/2008/layout/PictureStrips"/>
    <dgm:cxn modelId="{5ED44ABA-125A-41B6-9BC0-2E74BDC47161}" type="presParOf" srcId="{82391BAD-FF58-44BD-8206-FF7A5CA44D72}" destId="{8D1D4D8E-59C9-4519-9344-A910582282A5}" srcOrd="1" destOrd="0" presId="urn:microsoft.com/office/officeart/2008/layout/PictureStrips"/>
    <dgm:cxn modelId="{846B1013-49D9-4A70-A60C-F3FE3BD7DB5D}" type="presParOf" srcId="{CAD6BB14-EF45-45B5-BBC4-60C35FFCC99E}" destId="{EF9DDFA9-37C7-41F0-924C-054DAF0AD7AA}" srcOrd="3" destOrd="0" presId="urn:microsoft.com/office/officeart/2008/layout/PictureStrips"/>
    <dgm:cxn modelId="{18B6D6BD-3287-4AA1-81C6-9B2C08FF88D6}" type="presParOf" srcId="{CAD6BB14-EF45-45B5-BBC4-60C35FFCC99E}" destId="{BB6016E9-6871-41B6-B7AD-B5E381304B03}" srcOrd="4" destOrd="0" presId="urn:microsoft.com/office/officeart/2008/layout/PictureStrips"/>
    <dgm:cxn modelId="{024DC182-30DD-4752-A084-BE0228191F5A}" type="presParOf" srcId="{BB6016E9-6871-41B6-B7AD-B5E381304B03}" destId="{252861DD-013B-4116-845D-D5EF8053F73D}" srcOrd="0" destOrd="0" presId="urn:microsoft.com/office/officeart/2008/layout/PictureStrips"/>
    <dgm:cxn modelId="{720E7954-1A8F-417B-AC82-9FFD4D909005}" type="presParOf" srcId="{BB6016E9-6871-41B6-B7AD-B5E381304B03}" destId="{DC3ED6BF-5C16-46EB-AB97-05F30CAFABE9}" srcOrd="1" destOrd="0" presId="urn:microsoft.com/office/officeart/2008/layout/PictureStrips"/>
    <dgm:cxn modelId="{0A8CAAB5-16D7-4B7C-8B9D-9B64180E1588}" type="presParOf" srcId="{CAD6BB14-EF45-45B5-BBC4-60C35FFCC99E}" destId="{49646DFC-D815-43E0-A981-6F3BD2455728}" srcOrd="5" destOrd="0" presId="urn:microsoft.com/office/officeart/2008/layout/PictureStrips"/>
    <dgm:cxn modelId="{653F8A84-87C6-4CF0-9488-9E7CC34C1747}" type="presParOf" srcId="{CAD6BB14-EF45-45B5-BBC4-60C35FFCC99E}" destId="{4B0CFC7D-A689-4E80-BCFA-D25745DE1B67}" srcOrd="6" destOrd="0" presId="urn:microsoft.com/office/officeart/2008/layout/PictureStrips"/>
    <dgm:cxn modelId="{03150052-18CB-44D1-A208-799EDAF62C90}" type="presParOf" srcId="{4B0CFC7D-A689-4E80-BCFA-D25745DE1B67}" destId="{8C88627D-E68A-4E16-897A-ABD999F21929}" srcOrd="0" destOrd="0" presId="urn:microsoft.com/office/officeart/2008/layout/PictureStrips"/>
    <dgm:cxn modelId="{FDDBB0D3-69F2-486C-938D-B657DB9ACC55}" type="presParOf" srcId="{4B0CFC7D-A689-4E80-BCFA-D25745DE1B67}" destId="{937313A4-490B-4F17-BB68-C9706B232CE6}" srcOrd="1" destOrd="0" presId="urn:microsoft.com/office/officeart/2008/layout/PictureStrips"/>
    <dgm:cxn modelId="{73ACE817-2CB8-4ECC-8E11-6C26E16A4AE3}" type="presParOf" srcId="{CAD6BB14-EF45-45B5-BBC4-60C35FFCC99E}" destId="{E95CD515-F282-4448-A01F-B091A7F4F1EC}" srcOrd="7" destOrd="0" presId="urn:microsoft.com/office/officeart/2008/layout/PictureStrips"/>
    <dgm:cxn modelId="{74406143-2CE0-4AC2-BFB5-B8D3C5AD00C7}" type="presParOf" srcId="{CAD6BB14-EF45-45B5-BBC4-60C35FFCC99E}" destId="{3A6A8626-6470-4086-9919-1082EC3093FD}" srcOrd="8" destOrd="0" presId="urn:microsoft.com/office/officeart/2008/layout/PictureStrips"/>
    <dgm:cxn modelId="{37BAD89B-83A6-417A-912D-ABC7FC28F822}" type="presParOf" srcId="{3A6A8626-6470-4086-9919-1082EC3093FD}" destId="{75398D9A-F54E-4D36-B67D-C47D133B68B1}" srcOrd="0" destOrd="0" presId="urn:microsoft.com/office/officeart/2008/layout/PictureStrips"/>
    <dgm:cxn modelId="{11AD6046-698E-41BC-9869-928B7A45DEFD}" type="presParOf" srcId="{3A6A8626-6470-4086-9919-1082EC3093FD}" destId="{79C6CEEC-A902-42E9-B135-CDFB7DE0086D}" srcOrd="1" destOrd="0" presId="urn:microsoft.com/office/officeart/2008/layout/PictureStrips"/>
    <dgm:cxn modelId="{75C265A9-BC9A-47DD-8A2F-957317217CF0}" type="presParOf" srcId="{CAD6BB14-EF45-45B5-BBC4-60C35FFCC99E}" destId="{7903E0A0-FC4B-4FDA-A92F-9153FC39830C}" srcOrd="9" destOrd="0" presId="urn:microsoft.com/office/officeart/2008/layout/PictureStrips"/>
    <dgm:cxn modelId="{701FB17E-95DD-484E-9C21-3F72F9206C03}" type="presParOf" srcId="{CAD6BB14-EF45-45B5-BBC4-60C35FFCC99E}" destId="{0B2E5689-BBF4-477C-93D4-655E2BB3E61A}" srcOrd="10" destOrd="0" presId="urn:microsoft.com/office/officeart/2008/layout/PictureStrips"/>
    <dgm:cxn modelId="{04DFA73D-3FCC-4B4D-83E8-5FD3D9C5B458}" type="presParOf" srcId="{0B2E5689-BBF4-477C-93D4-655E2BB3E61A}" destId="{F418FAEC-3400-40FE-BEA9-08797C645110}" srcOrd="0" destOrd="0" presId="urn:microsoft.com/office/officeart/2008/layout/PictureStrips"/>
    <dgm:cxn modelId="{21B4D407-038A-4E14-8CFB-2BD3586680A5}" type="presParOf" srcId="{0B2E5689-BBF4-477C-93D4-655E2BB3E61A}" destId="{F0869B6A-0AFD-40E4-A2F2-FBF03C703D94}" srcOrd="1" destOrd="0" presId="urn:microsoft.com/office/officeart/2008/layout/PictureStrips"/>
    <dgm:cxn modelId="{9BAD03D4-8784-4470-B2E4-18C756D9F870}" type="presParOf" srcId="{CAD6BB14-EF45-45B5-BBC4-60C35FFCC99E}" destId="{93CCA39E-EE66-4786-8536-5C7CF296C3AB}" srcOrd="11" destOrd="0" presId="urn:microsoft.com/office/officeart/2008/layout/PictureStrips"/>
    <dgm:cxn modelId="{A52F9E82-FC41-4191-9A2E-234EAA45C045}" type="presParOf" srcId="{CAD6BB14-EF45-45B5-BBC4-60C35FFCC99E}" destId="{7FC1C821-02F3-4F03-BAC5-B30FF1C005CC}" srcOrd="12" destOrd="0" presId="urn:microsoft.com/office/officeart/2008/layout/PictureStrips"/>
    <dgm:cxn modelId="{956B7D72-467C-4634-AB96-CC51AA875558}" type="presParOf" srcId="{7FC1C821-02F3-4F03-BAC5-B30FF1C005CC}" destId="{E7C85D18-E7E0-4FB8-A4E2-23827C6FC611}" srcOrd="0" destOrd="0" presId="urn:microsoft.com/office/officeart/2008/layout/PictureStrips"/>
    <dgm:cxn modelId="{0578C97C-52C7-4A8D-B444-FED71D4EB511}" type="presParOf" srcId="{7FC1C821-02F3-4F03-BAC5-B30FF1C005CC}" destId="{42AB49C5-9EC3-4796-9A34-7896F54B9D3A}" srcOrd="1" destOrd="0" presId="urn:microsoft.com/office/officeart/2008/layout/PictureStrips"/>
    <dgm:cxn modelId="{99311EED-95C7-4549-8249-E1FA44FFCEE0}" type="presParOf" srcId="{CAD6BB14-EF45-45B5-BBC4-60C35FFCC99E}" destId="{104D21D4-779C-4BDF-A7DC-0B55BD4C5911}" srcOrd="13" destOrd="0" presId="urn:microsoft.com/office/officeart/2008/layout/PictureStrips"/>
    <dgm:cxn modelId="{A2A72397-5E2C-44D2-91C2-D25D11F3792D}" type="presParOf" srcId="{CAD6BB14-EF45-45B5-BBC4-60C35FFCC99E}" destId="{49342F89-F546-41FF-B55C-ED5DD2399103}" srcOrd="14" destOrd="0" presId="urn:microsoft.com/office/officeart/2008/layout/PictureStrips"/>
    <dgm:cxn modelId="{C78BB660-47A8-457C-9652-E2C79BFB7002}" type="presParOf" srcId="{49342F89-F546-41FF-B55C-ED5DD2399103}" destId="{FF62741E-F443-4D9E-AFD0-C946A2A857B6}" srcOrd="0" destOrd="0" presId="urn:microsoft.com/office/officeart/2008/layout/PictureStrips"/>
    <dgm:cxn modelId="{D43B0139-714A-4716-AFF0-5DABA38F88A3}" type="presParOf" srcId="{49342F89-F546-41FF-B55C-ED5DD2399103}" destId="{A837FDD2-1B46-4CE7-9E17-9455D411D8F2}" srcOrd="1" destOrd="0" presId="urn:microsoft.com/office/officeart/2008/layout/PictureStrips"/>
    <dgm:cxn modelId="{52DE6CF8-78BE-4F6E-B0CB-2254115047D8}" type="presParOf" srcId="{CAD6BB14-EF45-45B5-BBC4-60C35FFCC99E}" destId="{71E0E87B-4373-4520-9308-9BF2A2FC49A9}" srcOrd="15" destOrd="0" presId="urn:microsoft.com/office/officeart/2008/layout/PictureStrips"/>
    <dgm:cxn modelId="{29B4FDC1-E920-4338-BFE7-927252C76B23}" type="presParOf" srcId="{CAD6BB14-EF45-45B5-BBC4-60C35FFCC99E}" destId="{10971647-CEFA-4C54-AE76-36805069CC8E}" srcOrd="16" destOrd="0" presId="urn:microsoft.com/office/officeart/2008/layout/PictureStrips"/>
    <dgm:cxn modelId="{EBB8913C-B26F-4092-96EC-A5A59006D8E7}" type="presParOf" srcId="{10971647-CEFA-4C54-AE76-36805069CC8E}" destId="{4399D04A-DA11-4538-8DED-F75DB5E4FD92}" srcOrd="0" destOrd="0" presId="urn:microsoft.com/office/officeart/2008/layout/PictureStrips"/>
    <dgm:cxn modelId="{74D0483E-8864-4058-A2E8-587DDA5A9D09}" type="presParOf" srcId="{10971647-CEFA-4C54-AE76-36805069CC8E}" destId="{0F4D4DDE-99F0-43D8-A034-6D943E56D5A5}" srcOrd="1" destOrd="0" presId="urn:microsoft.com/office/officeart/2008/layout/PictureStrips"/>
    <dgm:cxn modelId="{EE549106-D2B3-4335-88A7-26C9B0130212}" type="presParOf" srcId="{CAD6BB14-EF45-45B5-BBC4-60C35FFCC99E}" destId="{1A8AEE28-D577-4D18-AC59-061F1E051EE7}" srcOrd="17" destOrd="0" presId="urn:microsoft.com/office/officeart/2008/layout/PictureStrips"/>
    <dgm:cxn modelId="{2DA8BEA3-75F8-471F-9E46-119669BA37D0}" type="presParOf" srcId="{CAD6BB14-EF45-45B5-BBC4-60C35FFCC99E}" destId="{F3881D6D-7FD3-4538-BC12-FE5CD3C389DD}" srcOrd="18" destOrd="0" presId="urn:microsoft.com/office/officeart/2008/layout/PictureStrips"/>
    <dgm:cxn modelId="{6775FA88-300E-47AC-862C-A8A7BEE1D2B6}" type="presParOf" srcId="{F3881D6D-7FD3-4538-BC12-FE5CD3C389DD}" destId="{2C204D0F-B684-40D9-BA2C-72086B87F895}" srcOrd="0" destOrd="0" presId="urn:microsoft.com/office/officeart/2008/layout/PictureStrips"/>
    <dgm:cxn modelId="{8CA3FD77-64FD-43F8-8FA6-DC04AAD3F3E5}" type="presParOf" srcId="{F3881D6D-7FD3-4538-BC12-FE5CD3C389DD}" destId="{009B0EE0-F6FF-4B8F-B446-D96472C490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35F358-0737-4BE0-8978-5BA019BE813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</dgm:pt>
    <dgm:pt modelId="{8B96A087-28E8-4563-A17D-67AB33A528D2}">
      <dgm:prSet phldrT="[Text]" custT="1"/>
      <dgm:spPr/>
      <dgm:t>
        <a:bodyPr/>
        <a:lstStyle/>
        <a:p>
          <a:r>
            <a:rPr lang="el-GR" sz="1400" b="1" dirty="0" smtClean="0"/>
            <a:t>Κίνδυνοι για το Υδάτινο Περιβάλλον</a:t>
          </a:r>
          <a:endParaRPr lang="en-US" sz="1400" b="1" dirty="0"/>
        </a:p>
      </dgm:t>
    </dgm:pt>
    <dgm:pt modelId="{F0E53503-9754-4593-8CB4-79169779650D}" type="parTrans" cxnId="{381BD7D3-989A-48F8-BB9F-663DB8D15581}">
      <dgm:prSet/>
      <dgm:spPr/>
      <dgm:t>
        <a:bodyPr/>
        <a:lstStyle/>
        <a:p>
          <a:endParaRPr lang="en-US" b="1"/>
        </a:p>
      </dgm:t>
    </dgm:pt>
    <dgm:pt modelId="{4E85E0F8-A6BF-46E6-B82E-DED42E6E1FFD}" type="sibTrans" cxnId="{381BD7D3-989A-48F8-BB9F-663DB8D15581}">
      <dgm:prSet/>
      <dgm:spPr/>
      <dgm:t>
        <a:bodyPr/>
        <a:lstStyle/>
        <a:p>
          <a:endParaRPr lang="en-US" b="1"/>
        </a:p>
      </dgm:t>
    </dgm:pt>
    <dgm:pt modelId="{EC25748D-07AA-42E7-B998-3AD5CB53AF61}">
      <dgm:prSet phldrT="[Text]" custT="1"/>
      <dgm:spPr/>
      <dgm:t>
        <a:bodyPr/>
        <a:lstStyle/>
        <a:p>
          <a:r>
            <a:rPr lang="el-GR" sz="1100" b="1" dirty="0" smtClean="0"/>
            <a:t>Οξεία Τοξικότητα: Κατηγορία 1</a:t>
          </a:r>
          <a:endParaRPr lang="en-US" sz="1100" b="1" dirty="0"/>
        </a:p>
      </dgm:t>
    </dgm:pt>
    <dgm:pt modelId="{1C7B1674-86D4-4717-9441-24EB9A117D51}" type="parTrans" cxnId="{457537FE-51D6-4D0D-9A13-E26CA8BC37DB}">
      <dgm:prSet/>
      <dgm:spPr/>
      <dgm:t>
        <a:bodyPr/>
        <a:lstStyle/>
        <a:p>
          <a:endParaRPr lang="en-US" b="1"/>
        </a:p>
      </dgm:t>
    </dgm:pt>
    <dgm:pt modelId="{DAC7F2E5-28FF-413D-A15B-F0F959F6F1E2}" type="sibTrans" cxnId="{457537FE-51D6-4D0D-9A13-E26CA8BC37DB}">
      <dgm:prSet/>
      <dgm:spPr/>
      <dgm:t>
        <a:bodyPr/>
        <a:lstStyle/>
        <a:p>
          <a:endParaRPr lang="en-US" b="1"/>
        </a:p>
      </dgm:t>
    </dgm:pt>
    <dgm:pt modelId="{54874C0A-ABDE-469D-8D58-52F1160C1D5B}">
      <dgm:prSet phldrT="[Text]" custT="1"/>
      <dgm:spPr/>
      <dgm:t>
        <a:bodyPr/>
        <a:lstStyle/>
        <a:p>
          <a:r>
            <a:rPr lang="el-GR" sz="1100" b="1" dirty="0" smtClean="0"/>
            <a:t>Χρόνια Τοξικότητα: Κατηγορία 1,2,3,4</a:t>
          </a:r>
          <a:endParaRPr lang="en-US" sz="1100" b="1" dirty="0"/>
        </a:p>
      </dgm:t>
    </dgm:pt>
    <dgm:pt modelId="{9786B536-0396-4AAF-9B6F-66FC60A1E972}" type="parTrans" cxnId="{71FFE0D4-8456-46D8-B822-A9A343C472CE}">
      <dgm:prSet/>
      <dgm:spPr/>
      <dgm:t>
        <a:bodyPr/>
        <a:lstStyle/>
        <a:p>
          <a:endParaRPr lang="en-US" b="1"/>
        </a:p>
      </dgm:t>
    </dgm:pt>
    <dgm:pt modelId="{84096BFE-6F53-494A-949D-BD3852825AE8}" type="sibTrans" cxnId="{71FFE0D4-8456-46D8-B822-A9A343C472CE}">
      <dgm:prSet/>
      <dgm:spPr/>
      <dgm:t>
        <a:bodyPr/>
        <a:lstStyle/>
        <a:p>
          <a:endParaRPr lang="en-US" b="1"/>
        </a:p>
      </dgm:t>
    </dgm:pt>
    <dgm:pt modelId="{9D0CBE98-30EF-4609-B56F-1C4C012CADDF}">
      <dgm:prSet phldrT="[Text]" custT="1"/>
      <dgm:spPr/>
      <dgm:t>
        <a:bodyPr/>
        <a:lstStyle/>
        <a:p>
          <a:r>
            <a:rPr lang="el-GR" sz="1400" b="1" dirty="0" smtClean="0"/>
            <a:t>Κίνδυνος για τη στιβάδα του όζοντος</a:t>
          </a:r>
          <a:endParaRPr lang="en-US" sz="1400" b="1" dirty="0"/>
        </a:p>
      </dgm:t>
    </dgm:pt>
    <dgm:pt modelId="{A74B57E2-6983-4A47-B751-5B89AAA93A21}" type="parTrans" cxnId="{D56B23AE-DD88-417B-86AA-D3811BD060DD}">
      <dgm:prSet/>
      <dgm:spPr/>
      <dgm:t>
        <a:bodyPr/>
        <a:lstStyle/>
        <a:p>
          <a:endParaRPr lang="en-US" b="1"/>
        </a:p>
      </dgm:t>
    </dgm:pt>
    <dgm:pt modelId="{41DCF27D-7143-404C-A2FF-9109B850698E}" type="sibTrans" cxnId="{D56B23AE-DD88-417B-86AA-D3811BD060DD}">
      <dgm:prSet/>
      <dgm:spPr/>
      <dgm:t>
        <a:bodyPr/>
        <a:lstStyle/>
        <a:p>
          <a:endParaRPr lang="en-US" b="1"/>
        </a:p>
      </dgm:t>
    </dgm:pt>
    <dgm:pt modelId="{A665EBBD-F7F3-4AC9-9387-23CC6D81F767}">
      <dgm:prSet phldrT="[Text]" custT="1"/>
      <dgm:spPr/>
      <dgm:t>
        <a:bodyPr/>
        <a:lstStyle/>
        <a:p>
          <a:r>
            <a:rPr lang="el-GR" sz="1100" b="1" dirty="0" smtClean="0"/>
            <a:t>Κατηγορία 1 </a:t>
          </a:r>
          <a:endParaRPr lang="en-US" sz="1100" b="1" dirty="0"/>
        </a:p>
      </dgm:t>
    </dgm:pt>
    <dgm:pt modelId="{771E0356-FAD6-42A4-93C2-61C47F417850}" type="parTrans" cxnId="{F9F89CE3-2B03-43D6-A62D-034EB97362AC}">
      <dgm:prSet/>
      <dgm:spPr/>
      <dgm:t>
        <a:bodyPr/>
        <a:lstStyle/>
        <a:p>
          <a:endParaRPr lang="en-US" b="1"/>
        </a:p>
      </dgm:t>
    </dgm:pt>
    <dgm:pt modelId="{37819022-F675-4766-87B9-A71109FD2BE4}" type="sibTrans" cxnId="{F9F89CE3-2B03-43D6-A62D-034EB97362AC}">
      <dgm:prSet/>
      <dgm:spPr/>
      <dgm:t>
        <a:bodyPr/>
        <a:lstStyle/>
        <a:p>
          <a:endParaRPr lang="en-US" b="1"/>
        </a:p>
      </dgm:t>
    </dgm:pt>
    <dgm:pt modelId="{750D5CB9-6F12-438F-83A2-22A36AD824B8}" type="pres">
      <dgm:prSet presAssocID="{9135F358-0737-4BE0-8978-5BA019BE8134}" presName="Name0" presStyleCnt="0">
        <dgm:presLayoutVars>
          <dgm:chMax val="7"/>
          <dgm:chPref val="7"/>
          <dgm:dir/>
        </dgm:presLayoutVars>
      </dgm:prSet>
      <dgm:spPr/>
    </dgm:pt>
    <dgm:pt modelId="{6601ADF7-E796-44A3-9AD4-B4A4AEED742F}" type="pres">
      <dgm:prSet presAssocID="{9135F358-0737-4BE0-8978-5BA019BE8134}" presName="Name1" presStyleCnt="0"/>
      <dgm:spPr/>
    </dgm:pt>
    <dgm:pt modelId="{10EA1131-16B2-4220-A9FD-6029C2CADA4C}" type="pres">
      <dgm:prSet presAssocID="{9135F358-0737-4BE0-8978-5BA019BE8134}" presName="cycle" presStyleCnt="0"/>
      <dgm:spPr/>
    </dgm:pt>
    <dgm:pt modelId="{A7655071-C98C-4D41-A05D-B6A931CE2FB6}" type="pres">
      <dgm:prSet presAssocID="{9135F358-0737-4BE0-8978-5BA019BE8134}" presName="srcNode" presStyleLbl="node1" presStyleIdx="0" presStyleCnt="2"/>
      <dgm:spPr/>
    </dgm:pt>
    <dgm:pt modelId="{D5226312-80C3-46A5-9E51-BEAC017CD643}" type="pres">
      <dgm:prSet presAssocID="{9135F358-0737-4BE0-8978-5BA019BE8134}" presName="conn" presStyleLbl="parChTrans1D2" presStyleIdx="0" presStyleCnt="1"/>
      <dgm:spPr/>
    </dgm:pt>
    <dgm:pt modelId="{90A79524-D0A3-4A7F-9EF6-60ED6A3935DB}" type="pres">
      <dgm:prSet presAssocID="{9135F358-0737-4BE0-8978-5BA019BE8134}" presName="extraNode" presStyleLbl="node1" presStyleIdx="0" presStyleCnt="2"/>
      <dgm:spPr/>
    </dgm:pt>
    <dgm:pt modelId="{356FAB1C-5099-4AC6-B8BF-9B5A9FC02D5D}" type="pres">
      <dgm:prSet presAssocID="{9135F358-0737-4BE0-8978-5BA019BE8134}" presName="dstNode" presStyleLbl="node1" presStyleIdx="0" presStyleCnt="2"/>
      <dgm:spPr/>
    </dgm:pt>
    <dgm:pt modelId="{151A7CA6-8E10-4010-9067-D3D2D4ECC9D8}" type="pres">
      <dgm:prSet presAssocID="{8B96A087-28E8-4563-A17D-67AB33A528D2}" presName="text_1" presStyleLbl="node1" presStyleIdx="0" presStyleCnt="2">
        <dgm:presLayoutVars>
          <dgm:bulletEnabled val="1"/>
        </dgm:presLayoutVars>
      </dgm:prSet>
      <dgm:spPr/>
    </dgm:pt>
    <dgm:pt modelId="{F0940CF1-3D19-4DC9-97AD-EEF6E88DDB63}" type="pres">
      <dgm:prSet presAssocID="{8B96A087-28E8-4563-A17D-67AB33A528D2}" presName="accent_1" presStyleCnt="0"/>
      <dgm:spPr/>
    </dgm:pt>
    <dgm:pt modelId="{1219D089-8032-4372-9851-30677D71B87F}" type="pres">
      <dgm:prSet presAssocID="{8B96A087-28E8-4563-A17D-67AB33A528D2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C9ED8D-3F93-4F16-B20B-C6C467878E1F}" type="pres">
      <dgm:prSet presAssocID="{9D0CBE98-30EF-4609-B56F-1C4C012CADDF}" presName="text_2" presStyleLbl="node1" presStyleIdx="1" presStyleCnt="2">
        <dgm:presLayoutVars>
          <dgm:bulletEnabled val="1"/>
        </dgm:presLayoutVars>
      </dgm:prSet>
      <dgm:spPr/>
    </dgm:pt>
    <dgm:pt modelId="{FB50436A-1E5A-4BC1-B2B9-DFF823B0BFE1}" type="pres">
      <dgm:prSet presAssocID="{9D0CBE98-30EF-4609-B56F-1C4C012CADDF}" presName="accent_2" presStyleCnt="0"/>
      <dgm:spPr/>
    </dgm:pt>
    <dgm:pt modelId="{9799CDDE-6DA8-4712-816A-AE1303BA8C7D}" type="pres">
      <dgm:prSet presAssocID="{9D0CBE98-30EF-4609-B56F-1C4C012CADDF}" presName="accentRepeatNode" presStyleLbl="solidFgAcc1" presStyleIdx="1" presStyleCnt="2"/>
      <dgm:spPr/>
    </dgm:pt>
  </dgm:ptLst>
  <dgm:cxnLst>
    <dgm:cxn modelId="{D56B23AE-DD88-417B-86AA-D3811BD060DD}" srcId="{9135F358-0737-4BE0-8978-5BA019BE8134}" destId="{9D0CBE98-30EF-4609-B56F-1C4C012CADDF}" srcOrd="1" destOrd="0" parTransId="{A74B57E2-6983-4A47-B751-5B89AAA93A21}" sibTransId="{41DCF27D-7143-404C-A2FF-9109B850698E}"/>
    <dgm:cxn modelId="{457537FE-51D6-4D0D-9A13-E26CA8BC37DB}" srcId="{8B96A087-28E8-4563-A17D-67AB33A528D2}" destId="{EC25748D-07AA-42E7-B998-3AD5CB53AF61}" srcOrd="0" destOrd="0" parTransId="{1C7B1674-86D4-4717-9441-24EB9A117D51}" sibTransId="{DAC7F2E5-28FF-413D-A15B-F0F959F6F1E2}"/>
    <dgm:cxn modelId="{B35693CB-6030-4A99-8213-421DA9313C6E}" type="presOf" srcId="{A665EBBD-F7F3-4AC9-9387-23CC6D81F767}" destId="{B0C9ED8D-3F93-4F16-B20B-C6C467878E1F}" srcOrd="0" destOrd="1" presId="urn:microsoft.com/office/officeart/2008/layout/VerticalCurvedList"/>
    <dgm:cxn modelId="{4EDE87FD-D44A-4AEA-ACE6-4522B3C5BFFB}" type="presOf" srcId="{EC25748D-07AA-42E7-B998-3AD5CB53AF61}" destId="{151A7CA6-8E10-4010-9067-D3D2D4ECC9D8}" srcOrd="0" destOrd="1" presId="urn:microsoft.com/office/officeart/2008/layout/VerticalCurvedList"/>
    <dgm:cxn modelId="{71FFE0D4-8456-46D8-B822-A9A343C472CE}" srcId="{8B96A087-28E8-4563-A17D-67AB33A528D2}" destId="{54874C0A-ABDE-469D-8D58-52F1160C1D5B}" srcOrd="1" destOrd="0" parTransId="{9786B536-0396-4AAF-9B6F-66FC60A1E972}" sibTransId="{84096BFE-6F53-494A-949D-BD3852825AE8}"/>
    <dgm:cxn modelId="{90326AF9-95BD-4AB1-8D29-4740E1B0B7A8}" type="presOf" srcId="{DAC7F2E5-28FF-413D-A15B-F0F959F6F1E2}" destId="{D5226312-80C3-46A5-9E51-BEAC017CD643}" srcOrd="0" destOrd="0" presId="urn:microsoft.com/office/officeart/2008/layout/VerticalCurvedList"/>
    <dgm:cxn modelId="{381BD7D3-989A-48F8-BB9F-663DB8D15581}" srcId="{9135F358-0737-4BE0-8978-5BA019BE8134}" destId="{8B96A087-28E8-4563-A17D-67AB33A528D2}" srcOrd="0" destOrd="0" parTransId="{F0E53503-9754-4593-8CB4-79169779650D}" sibTransId="{4E85E0F8-A6BF-46E6-B82E-DED42E6E1FFD}"/>
    <dgm:cxn modelId="{7FC0AB3A-F502-442D-9DDC-F15DBC3E7A44}" type="presOf" srcId="{9D0CBE98-30EF-4609-B56F-1C4C012CADDF}" destId="{B0C9ED8D-3F93-4F16-B20B-C6C467878E1F}" srcOrd="0" destOrd="0" presId="urn:microsoft.com/office/officeart/2008/layout/VerticalCurvedList"/>
    <dgm:cxn modelId="{5BCFA4FF-6337-4400-AE71-9ED260C9849A}" type="presOf" srcId="{9135F358-0737-4BE0-8978-5BA019BE8134}" destId="{750D5CB9-6F12-438F-83A2-22A36AD824B8}" srcOrd="0" destOrd="0" presId="urn:microsoft.com/office/officeart/2008/layout/VerticalCurvedList"/>
    <dgm:cxn modelId="{D29F972D-CAEC-43C0-9377-0ACB330483AE}" type="presOf" srcId="{8B96A087-28E8-4563-A17D-67AB33A528D2}" destId="{151A7CA6-8E10-4010-9067-D3D2D4ECC9D8}" srcOrd="0" destOrd="0" presId="urn:microsoft.com/office/officeart/2008/layout/VerticalCurvedList"/>
    <dgm:cxn modelId="{B06467B3-0CA3-490E-84AF-9FD8EB041FCD}" type="presOf" srcId="{54874C0A-ABDE-469D-8D58-52F1160C1D5B}" destId="{151A7CA6-8E10-4010-9067-D3D2D4ECC9D8}" srcOrd="0" destOrd="2" presId="urn:microsoft.com/office/officeart/2008/layout/VerticalCurvedList"/>
    <dgm:cxn modelId="{F9F89CE3-2B03-43D6-A62D-034EB97362AC}" srcId="{9D0CBE98-30EF-4609-B56F-1C4C012CADDF}" destId="{A665EBBD-F7F3-4AC9-9387-23CC6D81F767}" srcOrd="0" destOrd="0" parTransId="{771E0356-FAD6-42A4-93C2-61C47F417850}" sibTransId="{37819022-F675-4766-87B9-A71109FD2BE4}"/>
    <dgm:cxn modelId="{E1CF6424-BC24-4210-A3DE-7277E3F68E76}" type="presParOf" srcId="{750D5CB9-6F12-438F-83A2-22A36AD824B8}" destId="{6601ADF7-E796-44A3-9AD4-B4A4AEED742F}" srcOrd="0" destOrd="0" presId="urn:microsoft.com/office/officeart/2008/layout/VerticalCurvedList"/>
    <dgm:cxn modelId="{D2D362EA-AD0B-40FD-8EE3-7FFDFC4B8112}" type="presParOf" srcId="{6601ADF7-E796-44A3-9AD4-B4A4AEED742F}" destId="{10EA1131-16B2-4220-A9FD-6029C2CADA4C}" srcOrd="0" destOrd="0" presId="urn:microsoft.com/office/officeart/2008/layout/VerticalCurvedList"/>
    <dgm:cxn modelId="{EE4393E9-5AF2-4F47-A977-114FE4AA3FD2}" type="presParOf" srcId="{10EA1131-16B2-4220-A9FD-6029C2CADA4C}" destId="{A7655071-C98C-4D41-A05D-B6A931CE2FB6}" srcOrd="0" destOrd="0" presId="urn:microsoft.com/office/officeart/2008/layout/VerticalCurvedList"/>
    <dgm:cxn modelId="{2C0907D1-3155-4F44-8FB0-DF5B14078C76}" type="presParOf" srcId="{10EA1131-16B2-4220-A9FD-6029C2CADA4C}" destId="{D5226312-80C3-46A5-9E51-BEAC017CD643}" srcOrd="1" destOrd="0" presId="urn:microsoft.com/office/officeart/2008/layout/VerticalCurvedList"/>
    <dgm:cxn modelId="{5FF6CA8F-E476-49F1-9FFD-306DF64CAC11}" type="presParOf" srcId="{10EA1131-16B2-4220-A9FD-6029C2CADA4C}" destId="{90A79524-D0A3-4A7F-9EF6-60ED6A3935DB}" srcOrd="2" destOrd="0" presId="urn:microsoft.com/office/officeart/2008/layout/VerticalCurvedList"/>
    <dgm:cxn modelId="{464FE5B8-79DA-4DB8-BA57-4F40C6EEA2E1}" type="presParOf" srcId="{10EA1131-16B2-4220-A9FD-6029C2CADA4C}" destId="{356FAB1C-5099-4AC6-B8BF-9B5A9FC02D5D}" srcOrd="3" destOrd="0" presId="urn:microsoft.com/office/officeart/2008/layout/VerticalCurvedList"/>
    <dgm:cxn modelId="{D92C21BC-60A0-47FF-BD72-C3AD74FA530F}" type="presParOf" srcId="{6601ADF7-E796-44A3-9AD4-B4A4AEED742F}" destId="{151A7CA6-8E10-4010-9067-D3D2D4ECC9D8}" srcOrd="1" destOrd="0" presId="urn:microsoft.com/office/officeart/2008/layout/VerticalCurvedList"/>
    <dgm:cxn modelId="{A9BF0F64-E25C-4B9C-A109-D77295BBD63F}" type="presParOf" srcId="{6601ADF7-E796-44A3-9AD4-B4A4AEED742F}" destId="{F0940CF1-3D19-4DC9-97AD-EEF6E88DDB63}" srcOrd="2" destOrd="0" presId="urn:microsoft.com/office/officeart/2008/layout/VerticalCurvedList"/>
    <dgm:cxn modelId="{A8416A46-2A5A-44AE-A52D-E54544FE9C48}" type="presParOf" srcId="{F0940CF1-3D19-4DC9-97AD-EEF6E88DDB63}" destId="{1219D089-8032-4372-9851-30677D71B87F}" srcOrd="0" destOrd="0" presId="urn:microsoft.com/office/officeart/2008/layout/VerticalCurvedList"/>
    <dgm:cxn modelId="{14272310-B05A-4E4F-99E8-F25A8B144E95}" type="presParOf" srcId="{6601ADF7-E796-44A3-9AD4-B4A4AEED742F}" destId="{B0C9ED8D-3F93-4F16-B20B-C6C467878E1F}" srcOrd="3" destOrd="0" presId="urn:microsoft.com/office/officeart/2008/layout/VerticalCurvedList"/>
    <dgm:cxn modelId="{2457AAB5-BEE5-43D7-9C06-C1DFC4A25E08}" type="presParOf" srcId="{6601ADF7-E796-44A3-9AD4-B4A4AEED742F}" destId="{FB50436A-1E5A-4BC1-B2B9-DFF823B0BFE1}" srcOrd="4" destOrd="0" presId="urn:microsoft.com/office/officeart/2008/layout/VerticalCurvedList"/>
    <dgm:cxn modelId="{CBA1FD60-5D00-4EED-8D15-DD33377509E2}" type="presParOf" srcId="{FB50436A-1E5A-4BC1-B2B9-DFF823B0BFE1}" destId="{9799CDDE-6DA8-4712-816A-AE1303BA8C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B89DBE-0F55-4E67-8DAC-00E42686593D}" type="doc">
      <dgm:prSet loTypeId="urn:microsoft.com/office/officeart/2005/8/layout/funnel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6328BCE-BD51-4B3B-9555-DBECCE3AA817}">
      <dgm:prSet phldrT="[Text]" custT="1"/>
      <dgm:spPr/>
      <dgm:t>
        <a:bodyPr/>
        <a:lstStyle/>
        <a:p>
          <a:r>
            <a:rPr lang="el-GR" sz="1200" b="1" dirty="0" smtClean="0"/>
            <a:t>Ποσοστιαία Σύνθεση</a:t>
          </a:r>
          <a:endParaRPr lang="en-US" sz="1200" b="1" dirty="0"/>
        </a:p>
      </dgm:t>
    </dgm:pt>
    <dgm:pt modelId="{715B2785-D756-4175-A798-61445B151932}" type="parTrans" cxnId="{94011E82-5ACF-4B21-B978-F7CF84063D30}">
      <dgm:prSet/>
      <dgm:spPr/>
      <dgm:t>
        <a:bodyPr/>
        <a:lstStyle/>
        <a:p>
          <a:endParaRPr lang="en-US" sz="1800" b="1"/>
        </a:p>
      </dgm:t>
    </dgm:pt>
    <dgm:pt modelId="{CD88E0F4-DE77-4FED-9D52-9EEF2C78A5B9}" type="sibTrans" cxnId="{94011E82-5ACF-4B21-B978-F7CF84063D30}">
      <dgm:prSet/>
      <dgm:spPr/>
      <dgm:t>
        <a:bodyPr/>
        <a:lstStyle/>
        <a:p>
          <a:endParaRPr lang="en-US" sz="1800" b="1"/>
        </a:p>
      </dgm:t>
    </dgm:pt>
    <dgm:pt modelId="{FA4428AE-2FAB-47D1-ADBB-571FF81F54C8}">
      <dgm:prSet phldrT="[Text]" custT="1"/>
      <dgm:spPr/>
      <dgm:t>
        <a:bodyPr/>
        <a:lstStyle/>
        <a:p>
          <a:r>
            <a:rPr lang="el-GR" sz="1200" b="1" dirty="0" smtClean="0"/>
            <a:t>Φυσικοχημικά Δεδομένα</a:t>
          </a:r>
          <a:endParaRPr lang="en-US" sz="1200" b="1" dirty="0"/>
        </a:p>
      </dgm:t>
    </dgm:pt>
    <dgm:pt modelId="{9E818D3A-5E26-4EB8-8174-DBFCDF2634FE}" type="parTrans" cxnId="{28999D5E-3032-4480-BDDF-8987060B2E46}">
      <dgm:prSet/>
      <dgm:spPr/>
      <dgm:t>
        <a:bodyPr/>
        <a:lstStyle/>
        <a:p>
          <a:endParaRPr lang="en-US" sz="1800" b="1"/>
        </a:p>
      </dgm:t>
    </dgm:pt>
    <dgm:pt modelId="{E87BC3C2-C0CE-4257-92BE-8F8F0421A1C7}" type="sibTrans" cxnId="{28999D5E-3032-4480-BDDF-8987060B2E46}">
      <dgm:prSet/>
      <dgm:spPr/>
      <dgm:t>
        <a:bodyPr/>
        <a:lstStyle/>
        <a:p>
          <a:endParaRPr lang="en-US" sz="1800" b="1"/>
        </a:p>
      </dgm:t>
    </dgm:pt>
    <dgm:pt modelId="{A53F65C4-8147-4A01-9A17-205A65811C28}">
      <dgm:prSet phldrT="[Text]" custT="1"/>
      <dgm:spPr/>
      <dgm:t>
        <a:bodyPr/>
        <a:lstStyle/>
        <a:p>
          <a:r>
            <a:rPr lang="el-GR" sz="1200" b="1" dirty="0" smtClean="0"/>
            <a:t>Τοξικολογικά Δεδομένα</a:t>
          </a:r>
          <a:endParaRPr lang="en-US" sz="1200" b="1" dirty="0"/>
        </a:p>
      </dgm:t>
    </dgm:pt>
    <dgm:pt modelId="{76A4CC6D-AE04-46B8-B9DE-C8CAB43B27BB}" type="parTrans" cxnId="{ACD2E098-D7D8-449F-98B5-B4FB5977F118}">
      <dgm:prSet/>
      <dgm:spPr/>
      <dgm:t>
        <a:bodyPr/>
        <a:lstStyle/>
        <a:p>
          <a:endParaRPr lang="en-US" sz="1800" b="1"/>
        </a:p>
      </dgm:t>
    </dgm:pt>
    <dgm:pt modelId="{788203A8-B8D3-4389-BD32-C32E061B47DB}" type="sibTrans" cxnId="{ACD2E098-D7D8-449F-98B5-B4FB5977F118}">
      <dgm:prSet/>
      <dgm:spPr/>
      <dgm:t>
        <a:bodyPr/>
        <a:lstStyle/>
        <a:p>
          <a:endParaRPr lang="en-US" sz="1800" b="1"/>
        </a:p>
      </dgm:t>
    </dgm:pt>
    <dgm:pt modelId="{1538311E-BD94-4F5D-966D-BCC153D9859C}">
      <dgm:prSet phldrT="[Text]" custT="1"/>
      <dgm:spPr/>
      <dgm:t>
        <a:bodyPr/>
        <a:lstStyle/>
        <a:p>
          <a:r>
            <a:rPr lang="el-GR" sz="3200" b="1" dirty="0" smtClean="0"/>
            <a:t>Ταξινόμηση κατά </a:t>
          </a:r>
          <a:r>
            <a:rPr lang="en-US" sz="3200" b="1" dirty="0" smtClean="0"/>
            <a:t>CLP</a:t>
          </a:r>
          <a:endParaRPr lang="en-US" sz="3200" b="1" dirty="0"/>
        </a:p>
      </dgm:t>
    </dgm:pt>
    <dgm:pt modelId="{C365208B-CCF2-43AA-BBDF-655A20FEE465}" type="parTrans" cxnId="{DAE80E48-A429-4A59-8574-D93A6BF23454}">
      <dgm:prSet/>
      <dgm:spPr/>
      <dgm:t>
        <a:bodyPr/>
        <a:lstStyle/>
        <a:p>
          <a:endParaRPr lang="en-US" sz="1800" b="1"/>
        </a:p>
      </dgm:t>
    </dgm:pt>
    <dgm:pt modelId="{A74798AA-EBDC-4A9C-AAEF-CBFC8D0F5356}" type="sibTrans" cxnId="{DAE80E48-A429-4A59-8574-D93A6BF23454}">
      <dgm:prSet/>
      <dgm:spPr/>
      <dgm:t>
        <a:bodyPr/>
        <a:lstStyle/>
        <a:p>
          <a:endParaRPr lang="en-US" sz="1800" b="1"/>
        </a:p>
      </dgm:t>
    </dgm:pt>
    <dgm:pt modelId="{B255B7DB-7622-41F6-BD11-2B70F8B1820F}" type="pres">
      <dgm:prSet presAssocID="{B4B89DBE-0F55-4E67-8DAC-00E42686593D}" presName="Name0" presStyleCnt="0">
        <dgm:presLayoutVars>
          <dgm:chMax val="4"/>
          <dgm:resizeHandles val="exact"/>
        </dgm:presLayoutVars>
      </dgm:prSet>
      <dgm:spPr/>
    </dgm:pt>
    <dgm:pt modelId="{6FFB4984-ACCA-438B-8FB0-A79D0673EDD4}" type="pres">
      <dgm:prSet presAssocID="{B4B89DBE-0F55-4E67-8DAC-00E42686593D}" presName="ellipse" presStyleLbl="trBgShp" presStyleIdx="0" presStyleCnt="1"/>
      <dgm:spPr/>
    </dgm:pt>
    <dgm:pt modelId="{5D669D62-3446-404E-9AAC-43FF11846BED}" type="pres">
      <dgm:prSet presAssocID="{B4B89DBE-0F55-4E67-8DAC-00E42686593D}" presName="arrow1" presStyleLbl="fgShp" presStyleIdx="0" presStyleCnt="1"/>
      <dgm:spPr/>
    </dgm:pt>
    <dgm:pt modelId="{F2589CAD-A3EE-49C1-80F1-54B1E9D520FB}" type="pres">
      <dgm:prSet presAssocID="{B4B89DBE-0F55-4E67-8DAC-00E42686593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80502-2388-4790-8E96-BBB91FD2DB0B}" type="pres">
      <dgm:prSet presAssocID="{FA4428AE-2FAB-47D1-ADBB-571FF81F54C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44F06-C60A-4F61-A59D-ED0B1FAB30D8}" type="pres">
      <dgm:prSet presAssocID="{A53F65C4-8147-4A01-9A17-205A65811C2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BCABA-ACF2-4FAE-AC75-096B4143509C}" type="pres">
      <dgm:prSet presAssocID="{1538311E-BD94-4F5D-966D-BCC153D9859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73262-B92A-488F-BD2D-C1C1D1CD5A8D}" type="pres">
      <dgm:prSet presAssocID="{B4B89DBE-0F55-4E67-8DAC-00E42686593D}" presName="funnel" presStyleLbl="trAlignAcc1" presStyleIdx="0" presStyleCnt="1"/>
      <dgm:spPr/>
    </dgm:pt>
  </dgm:ptLst>
  <dgm:cxnLst>
    <dgm:cxn modelId="{AA3FF510-B2DD-4D08-86E5-92783516E15A}" type="presOf" srcId="{B4B89DBE-0F55-4E67-8DAC-00E42686593D}" destId="{B255B7DB-7622-41F6-BD11-2B70F8B1820F}" srcOrd="0" destOrd="0" presId="urn:microsoft.com/office/officeart/2005/8/layout/funnel1"/>
    <dgm:cxn modelId="{F71C13CD-CAA1-46F5-90F3-DDC31757818E}" type="presOf" srcId="{FA4428AE-2FAB-47D1-ADBB-571FF81F54C8}" destId="{49444F06-C60A-4F61-A59D-ED0B1FAB30D8}" srcOrd="0" destOrd="0" presId="urn:microsoft.com/office/officeart/2005/8/layout/funnel1"/>
    <dgm:cxn modelId="{9A42E158-6754-4B14-854A-AE658C58FF5B}" type="presOf" srcId="{A53F65C4-8147-4A01-9A17-205A65811C28}" destId="{37F80502-2388-4790-8E96-BBB91FD2DB0B}" srcOrd="0" destOrd="0" presId="urn:microsoft.com/office/officeart/2005/8/layout/funnel1"/>
    <dgm:cxn modelId="{28999D5E-3032-4480-BDDF-8987060B2E46}" srcId="{B4B89DBE-0F55-4E67-8DAC-00E42686593D}" destId="{FA4428AE-2FAB-47D1-ADBB-571FF81F54C8}" srcOrd="1" destOrd="0" parTransId="{9E818D3A-5E26-4EB8-8174-DBFCDF2634FE}" sibTransId="{E87BC3C2-C0CE-4257-92BE-8F8F0421A1C7}"/>
    <dgm:cxn modelId="{28FE7EB0-C364-4A36-864D-9006DA5EC1D9}" type="presOf" srcId="{E6328BCE-BD51-4B3B-9555-DBECCE3AA817}" destId="{8A6BCABA-ACF2-4FAE-AC75-096B4143509C}" srcOrd="0" destOrd="0" presId="urn:microsoft.com/office/officeart/2005/8/layout/funnel1"/>
    <dgm:cxn modelId="{ACD2E098-D7D8-449F-98B5-B4FB5977F118}" srcId="{B4B89DBE-0F55-4E67-8DAC-00E42686593D}" destId="{A53F65C4-8147-4A01-9A17-205A65811C28}" srcOrd="2" destOrd="0" parTransId="{76A4CC6D-AE04-46B8-B9DE-C8CAB43B27BB}" sibTransId="{788203A8-B8D3-4389-BD32-C32E061B47DB}"/>
    <dgm:cxn modelId="{DAE80E48-A429-4A59-8574-D93A6BF23454}" srcId="{B4B89DBE-0F55-4E67-8DAC-00E42686593D}" destId="{1538311E-BD94-4F5D-966D-BCC153D9859C}" srcOrd="3" destOrd="0" parTransId="{C365208B-CCF2-43AA-BBDF-655A20FEE465}" sibTransId="{A74798AA-EBDC-4A9C-AAEF-CBFC8D0F5356}"/>
    <dgm:cxn modelId="{94011E82-5ACF-4B21-B978-F7CF84063D30}" srcId="{B4B89DBE-0F55-4E67-8DAC-00E42686593D}" destId="{E6328BCE-BD51-4B3B-9555-DBECCE3AA817}" srcOrd="0" destOrd="0" parTransId="{715B2785-D756-4175-A798-61445B151932}" sibTransId="{CD88E0F4-DE77-4FED-9D52-9EEF2C78A5B9}"/>
    <dgm:cxn modelId="{26015BA3-6122-4B6A-87A6-CD7812371D6F}" type="presOf" srcId="{1538311E-BD94-4F5D-966D-BCC153D9859C}" destId="{F2589CAD-A3EE-49C1-80F1-54B1E9D520FB}" srcOrd="0" destOrd="0" presId="urn:microsoft.com/office/officeart/2005/8/layout/funnel1"/>
    <dgm:cxn modelId="{FA6D75D6-5F6E-45AD-9184-752C3B64FB05}" type="presParOf" srcId="{B255B7DB-7622-41F6-BD11-2B70F8B1820F}" destId="{6FFB4984-ACCA-438B-8FB0-A79D0673EDD4}" srcOrd="0" destOrd="0" presId="urn:microsoft.com/office/officeart/2005/8/layout/funnel1"/>
    <dgm:cxn modelId="{424D2B32-80C5-4725-9F2C-40787CF0D8E4}" type="presParOf" srcId="{B255B7DB-7622-41F6-BD11-2B70F8B1820F}" destId="{5D669D62-3446-404E-9AAC-43FF11846BED}" srcOrd="1" destOrd="0" presId="urn:microsoft.com/office/officeart/2005/8/layout/funnel1"/>
    <dgm:cxn modelId="{548E67C3-464A-4649-8F16-28685B6AB412}" type="presParOf" srcId="{B255B7DB-7622-41F6-BD11-2B70F8B1820F}" destId="{F2589CAD-A3EE-49C1-80F1-54B1E9D520FB}" srcOrd="2" destOrd="0" presId="urn:microsoft.com/office/officeart/2005/8/layout/funnel1"/>
    <dgm:cxn modelId="{A17E22E3-1AE6-488D-B97F-177608635AF2}" type="presParOf" srcId="{B255B7DB-7622-41F6-BD11-2B70F8B1820F}" destId="{37F80502-2388-4790-8E96-BBB91FD2DB0B}" srcOrd="3" destOrd="0" presId="urn:microsoft.com/office/officeart/2005/8/layout/funnel1"/>
    <dgm:cxn modelId="{6F7AEAF5-F1BC-4DDB-AB0C-90A47510F59A}" type="presParOf" srcId="{B255B7DB-7622-41F6-BD11-2B70F8B1820F}" destId="{49444F06-C60A-4F61-A59D-ED0B1FAB30D8}" srcOrd="4" destOrd="0" presId="urn:microsoft.com/office/officeart/2005/8/layout/funnel1"/>
    <dgm:cxn modelId="{AEA6A361-7A59-444A-9019-33CA7DCAAE9D}" type="presParOf" srcId="{B255B7DB-7622-41F6-BD11-2B70F8B1820F}" destId="{8A6BCABA-ACF2-4FAE-AC75-096B4143509C}" srcOrd="5" destOrd="0" presId="urn:microsoft.com/office/officeart/2005/8/layout/funnel1"/>
    <dgm:cxn modelId="{13D86EAE-C349-4922-91C5-3E0359096522}" type="presParOf" srcId="{B255B7DB-7622-41F6-BD11-2B70F8B1820F}" destId="{D9473262-B92A-488F-BD2D-C1C1D1CD5A8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493D0-AEBD-4A51-B6C4-B43A7CF9D477}" type="doc">
      <dgm:prSet loTypeId="urn:microsoft.com/office/officeart/2005/8/layout/vProcess5" loCatId="process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C0A3474-B3A3-494A-9FFE-90710F8B4C99}">
      <dgm:prSet phldrT="[Text]" custT="1"/>
      <dgm:spPr/>
      <dgm:t>
        <a:bodyPr/>
        <a:lstStyle/>
        <a:p>
          <a:pPr algn="ctr"/>
          <a:r>
            <a:rPr lang="el-GR" sz="1600" b="1" u="none" dirty="0" smtClean="0">
              <a:latin typeface="+mn-lt"/>
            </a:rPr>
            <a:t>20 Ιανουαρίου 2009</a:t>
          </a:r>
          <a:endParaRPr lang="en-US" sz="1600" u="none" dirty="0">
            <a:latin typeface="+mn-lt"/>
          </a:endParaRPr>
        </a:p>
      </dgm:t>
    </dgm:pt>
    <dgm:pt modelId="{0D07D28B-8365-483D-8E31-3A9F3125271A}" type="parTrans" cxnId="{499E6389-3CC2-45D9-B7A1-2CE02FF2770E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6F915349-4BA0-4A65-A4F4-B65E68B9D66E}" type="sibTrans" cxnId="{499E6389-3CC2-45D9-B7A1-2CE02FF2770E}">
      <dgm:prSet custT="1"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FB5E93C4-D600-42C5-BC2A-75623B07E7E5}">
      <dgm:prSet phldrT="[Text]" custT="1"/>
      <dgm:spPr/>
      <dgm:t>
        <a:bodyPr/>
        <a:lstStyle/>
        <a:p>
          <a:pPr algn="ctr"/>
          <a:r>
            <a:rPr lang="el-GR" sz="1600" b="1" u="none" dirty="0" smtClean="0">
              <a:latin typeface="+mn-lt"/>
            </a:rPr>
            <a:t>1 Δεκεμβρίου 2010</a:t>
          </a:r>
          <a:endParaRPr lang="en-US" sz="1600" b="1" u="none" dirty="0">
            <a:latin typeface="+mn-lt"/>
          </a:endParaRPr>
        </a:p>
      </dgm:t>
    </dgm:pt>
    <dgm:pt modelId="{B3CADBB4-D890-4B6F-BE25-01F1972B01F1}" type="parTrans" cxnId="{15E357D5-6A4E-4212-9FB7-F51F3FE878A9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81BF6E16-BEDA-4DAA-A3D7-48987650C02F}" type="sibTrans" cxnId="{15E357D5-6A4E-4212-9FB7-F51F3FE878A9}">
      <dgm:prSet custT="1"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55D2A34E-7639-4074-AB3F-17671A414544}">
      <dgm:prSet phldrT="[Text]" custT="1"/>
      <dgm:spPr/>
      <dgm:t>
        <a:bodyPr/>
        <a:lstStyle/>
        <a:p>
          <a:pPr algn="ctr"/>
          <a:r>
            <a:rPr lang="el-GR" sz="1600" b="1" u="none" dirty="0" smtClean="0">
              <a:latin typeface="+mn-lt"/>
            </a:rPr>
            <a:t>1 Ιουνίου 2015</a:t>
          </a:r>
          <a:endParaRPr lang="en-US" sz="1600" b="1" u="none" dirty="0">
            <a:latin typeface="+mn-lt"/>
          </a:endParaRPr>
        </a:p>
      </dgm:t>
    </dgm:pt>
    <dgm:pt modelId="{649AC66C-02C9-4B51-9D49-95A4EB54A39C}" type="parTrans" cxnId="{9A83B68C-1D0D-4060-8B36-D4AB9B54D0E8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50CF1712-1FAE-499D-A6D6-7CBC7127B5AC}" type="sibTrans" cxnId="{9A83B68C-1D0D-4060-8B36-D4AB9B54D0E8}">
      <dgm:prSet custT="1"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1A907F14-C4CF-4504-8003-9CC83F047B1F}">
      <dgm:prSet phldrT="[Text]" custT="1"/>
      <dgm:spPr/>
      <dgm:t>
        <a:bodyPr/>
        <a:lstStyle/>
        <a:p>
          <a:pPr algn="ctr"/>
          <a:r>
            <a:rPr lang="el-GR" sz="1600" b="1" u="none" dirty="0" smtClean="0">
              <a:latin typeface="+mn-lt"/>
            </a:rPr>
            <a:t>1 Ιουνίου </a:t>
          </a:r>
          <a:r>
            <a:rPr lang="el-GR" sz="1600" b="1" u="none" dirty="0" smtClean="0">
              <a:latin typeface="+mn-lt"/>
            </a:rPr>
            <a:t>2017</a:t>
          </a:r>
          <a:endParaRPr lang="en-US" sz="1600" b="1" u="none" dirty="0">
            <a:latin typeface="+mn-lt"/>
          </a:endParaRPr>
        </a:p>
      </dgm:t>
    </dgm:pt>
    <dgm:pt modelId="{93FCAE12-DD50-4D41-8B58-24052D4E1389}" type="parTrans" cxnId="{D730B5FB-C101-4410-8E18-7F9B157F29E0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586BD378-1398-4853-B610-177231D21841}" type="sibTrans" cxnId="{D730B5FB-C101-4410-8E18-7F9B157F29E0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44E4C509-2643-47D3-B7CD-3AF6BFA0A3BA}">
      <dgm:prSet phldrT="[Text]" custT="1"/>
      <dgm:spPr/>
      <dgm:t>
        <a:bodyPr/>
        <a:lstStyle/>
        <a:p>
          <a:pPr algn="ctr"/>
          <a:r>
            <a:rPr lang="el-GR" sz="1200" u="none" dirty="0" smtClean="0">
              <a:latin typeface="+mn-lt"/>
            </a:rPr>
            <a:t>Υποχρέωση ταξινόμησης όλων των μειγμάτων</a:t>
          </a:r>
          <a:endParaRPr lang="en-US" sz="1200" u="none" dirty="0">
            <a:latin typeface="+mn-lt"/>
          </a:endParaRPr>
        </a:p>
      </dgm:t>
    </dgm:pt>
    <dgm:pt modelId="{86FB03E2-7847-4C4E-9453-FA78F2B2F0AF}" type="parTrans" cxnId="{DB9F4D83-7C56-45BF-898F-0972315B1654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CB42AF1A-2903-4B50-B230-0316FDAA1D45}" type="sibTrans" cxnId="{DB9F4D83-7C56-45BF-898F-0972315B1654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3D89D356-6459-4312-806C-4A3FE3F49108}">
      <dgm:prSet phldrT="[Text]" custT="1"/>
      <dgm:spPr/>
      <dgm:t>
        <a:bodyPr/>
        <a:lstStyle/>
        <a:p>
          <a:pPr algn="ctr"/>
          <a:r>
            <a:rPr lang="el-GR" sz="1200" u="none" dirty="0" smtClean="0">
              <a:latin typeface="+mn-lt"/>
            </a:rPr>
            <a:t>Τίθεται σε ισχύ</a:t>
          </a:r>
          <a:endParaRPr lang="en-US" sz="1200" u="none" dirty="0">
            <a:latin typeface="+mn-lt"/>
          </a:endParaRPr>
        </a:p>
      </dgm:t>
    </dgm:pt>
    <dgm:pt modelId="{D25375DE-7722-4F45-AC97-52D87762D7C4}" type="parTrans" cxnId="{7D3597D8-DCF9-4FF0-8629-976F95B5F6A3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2911048B-27E9-4C8A-8A8C-1050E7475FA8}" type="sibTrans" cxnId="{7D3597D8-DCF9-4FF0-8629-976F95B5F6A3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E517756C-2850-4430-BAE5-CBF81E2DFF14}">
      <dgm:prSet phldrT="[Text]" custT="1"/>
      <dgm:spPr/>
      <dgm:t>
        <a:bodyPr/>
        <a:lstStyle/>
        <a:p>
          <a:pPr algn="ctr"/>
          <a:r>
            <a:rPr lang="el-GR" sz="1200" u="none" dirty="0" smtClean="0">
              <a:latin typeface="+mn-lt"/>
            </a:rPr>
            <a:t>Υποχρέωση ταξινόμησης για χημικές ουσίες</a:t>
          </a:r>
          <a:endParaRPr lang="en-US" sz="1600" b="1" u="none" dirty="0">
            <a:latin typeface="+mn-lt"/>
          </a:endParaRPr>
        </a:p>
      </dgm:t>
    </dgm:pt>
    <dgm:pt modelId="{9FD96579-813C-43E2-A60D-3773792366F6}" type="parTrans" cxnId="{A435D137-14CA-414F-8C9A-AE44F68A78ED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27D7BF8F-BE1A-4919-8A00-2A5444F9AFA9}" type="sibTrans" cxnId="{A435D137-14CA-414F-8C9A-AE44F68A78ED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395B3EC0-7388-49D6-AF5C-0D65EF4225CA}">
      <dgm:prSet phldrT="[Text]" custT="1"/>
      <dgm:spPr/>
      <dgm:t>
        <a:bodyPr/>
        <a:lstStyle/>
        <a:p>
          <a:pPr algn="ctr"/>
          <a:r>
            <a:rPr lang="el-GR" sz="1200" u="none" dirty="0" smtClean="0">
              <a:latin typeface="+mn-lt"/>
            </a:rPr>
            <a:t>Μεταβατική περίοδος για τα μείγματα</a:t>
          </a:r>
          <a:endParaRPr lang="en-US" sz="1600" b="1" u="none" dirty="0">
            <a:latin typeface="+mn-lt"/>
          </a:endParaRPr>
        </a:p>
      </dgm:t>
    </dgm:pt>
    <dgm:pt modelId="{F34B6318-F384-48DA-A835-53B12EC85A37}" type="parTrans" cxnId="{3118A3E1-5B46-4F6D-BE22-CD2318241F40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D9827155-C25C-4851-87C1-A407517471D0}" type="sibTrans" cxnId="{3118A3E1-5B46-4F6D-BE22-CD2318241F40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58379A68-954D-4222-9D74-F374D4472B84}">
      <dgm:prSet phldrT="[Text]" custT="1"/>
      <dgm:spPr/>
      <dgm:t>
        <a:bodyPr/>
        <a:lstStyle/>
        <a:p>
          <a:pPr algn="ctr"/>
          <a:r>
            <a:rPr lang="el-GR" sz="1200" u="none" dirty="0" smtClean="0">
              <a:latin typeface="+mn-lt"/>
            </a:rPr>
            <a:t>Υποχρέωση ταξινόμησης για μείγματα</a:t>
          </a:r>
          <a:endParaRPr lang="en-US" sz="1600" b="1" u="none" dirty="0">
            <a:latin typeface="+mn-lt"/>
          </a:endParaRPr>
        </a:p>
      </dgm:t>
    </dgm:pt>
    <dgm:pt modelId="{23418F8E-173E-49EA-8E79-5A3EE4D141F1}" type="parTrans" cxnId="{67FD69C2-495C-461C-BE81-1020DBEF1983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ED306B39-C944-4D8E-A436-576B30908FA0}" type="sibTrans" cxnId="{67FD69C2-495C-461C-BE81-1020DBEF1983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84B350EA-052E-483F-B229-817E38A91DD6}">
      <dgm:prSet phldrT="[Text]" custT="1"/>
      <dgm:spPr/>
      <dgm:t>
        <a:bodyPr/>
        <a:lstStyle/>
        <a:p>
          <a:pPr algn="ctr">
            <a:tabLst>
              <a:tab pos="3136900" algn="l"/>
            </a:tabLst>
          </a:pPr>
          <a:r>
            <a:rPr lang="el-GR" sz="1200" u="none" dirty="0" smtClean="0">
              <a:latin typeface="+mn-lt"/>
            </a:rPr>
            <a:t>Μεταβατική περίοδος για τα μείγματα που κυκλοφόρησαν πριν το 2015</a:t>
          </a:r>
          <a:endParaRPr lang="en-US" sz="1600" b="1" u="none" dirty="0">
            <a:latin typeface="+mn-lt"/>
          </a:endParaRPr>
        </a:p>
      </dgm:t>
    </dgm:pt>
    <dgm:pt modelId="{C9569E1F-8235-4577-ABE4-A22EB0A896B4}" type="parTrans" cxnId="{63663C07-A126-4E0B-9851-D762820B00C2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DA03C628-6012-4022-AE66-CAF20B4D97F1}" type="sibTrans" cxnId="{63663C07-A126-4E0B-9851-D762820B00C2}">
      <dgm:prSet/>
      <dgm:spPr/>
      <dgm:t>
        <a:bodyPr/>
        <a:lstStyle/>
        <a:p>
          <a:pPr algn="ctr"/>
          <a:endParaRPr lang="en-US" sz="1600">
            <a:latin typeface="+mn-lt"/>
          </a:endParaRPr>
        </a:p>
      </dgm:t>
    </dgm:pt>
    <dgm:pt modelId="{BFD84137-15B8-4842-875A-957E8DD29940}" type="pres">
      <dgm:prSet presAssocID="{01C493D0-AEBD-4A51-B6C4-B43A7CF9D4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FF55C-E8F1-408B-BC8D-B0B58EA4F32E}" type="pres">
      <dgm:prSet presAssocID="{01C493D0-AEBD-4A51-B6C4-B43A7CF9D477}" presName="dummyMaxCanvas" presStyleCnt="0">
        <dgm:presLayoutVars/>
      </dgm:prSet>
      <dgm:spPr/>
    </dgm:pt>
    <dgm:pt modelId="{297D62CE-44A6-4D26-A63C-2A86056759FB}" type="pres">
      <dgm:prSet presAssocID="{01C493D0-AEBD-4A51-B6C4-B43A7CF9D47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8AA11-F6C1-43E2-9C39-7A7987C1DB10}" type="pres">
      <dgm:prSet presAssocID="{01C493D0-AEBD-4A51-B6C4-B43A7CF9D47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B8B15-53F3-4BA6-B177-EF5C7C18B170}" type="pres">
      <dgm:prSet presAssocID="{01C493D0-AEBD-4A51-B6C4-B43A7CF9D477}" presName="FourNodes_3" presStyleLbl="node1" presStyleIdx="2" presStyleCnt="4" custLinFactNeighborX="-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06129-C014-4177-8669-DA964A9346A7}" type="pres">
      <dgm:prSet presAssocID="{01C493D0-AEBD-4A51-B6C4-B43A7CF9D47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4828D-C505-4482-8D6C-32EB72126200}" type="pres">
      <dgm:prSet presAssocID="{01C493D0-AEBD-4A51-B6C4-B43A7CF9D47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84478-9E5C-4EBD-BA26-B24C676F8705}" type="pres">
      <dgm:prSet presAssocID="{01C493D0-AEBD-4A51-B6C4-B43A7CF9D47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7EDCA-702A-4E94-A0FF-5C1F781CDA3C}" type="pres">
      <dgm:prSet presAssocID="{01C493D0-AEBD-4A51-B6C4-B43A7CF9D47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F98A8-1D63-471D-AC5D-9830EDD648EF}" type="pres">
      <dgm:prSet presAssocID="{01C493D0-AEBD-4A51-B6C4-B43A7CF9D47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5DD10-4989-4572-9FB1-730A6E257CEB}" type="pres">
      <dgm:prSet presAssocID="{01C493D0-AEBD-4A51-B6C4-B43A7CF9D47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26B32-DDDB-4BED-B647-FF4191AA0513}" type="pres">
      <dgm:prSet presAssocID="{01C493D0-AEBD-4A51-B6C4-B43A7CF9D47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9AFB4-1D4E-4BDE-954B-866C12C0559F}" type="pres">
      <dgm:prSet presAssocID="{01C493D0-AEBD-4A51-B6C4-B43A7CF9D47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18A3E1-5B46-4F6D-BE22-CD2318241F40}" srcId="{FB5E93C4-D600-42C5-BC2A-75623B07E7E5}" destId="{395B3EC0-7388-49D6-AF5C-0D65EF4225CA}" srcOrd="1" destOrd="0" parTransId="{F34B6318-F384-48DA-A835-53B12EC85A37}" sibTransId="{D9827155-C25C-4851-87C1-A407517471D0}"/>
    <dgm:cxn modelId="{63663C07-A126-4E0B-9851-D762820B00C2}" srcId="{55D2A34E-7639-4074-AB3F-17671A414544}" destId="{84B350EA-052E-483F-B229-817E38A91DD6}" srcOrd="1" destOrd="0" parTransId="{C9569E1F-8235-4577-ABE4-A22EB0A896B4}" sibTransId="{DA03C628-6012-4022-AE66-CAF20B4D97F1}"/>
    <dgm:cxn modelId="{7D3597D8-DCF9-4FF0-8629-976F95B5F6A3}" srcId="{5C0A3474-B3A3-494A-9FFE-90710F8B4C99}" destId="{3D89D356-6459-4312-806C-4A3FE3F49108}" srcOrd="0" destOrd="0" parTransId="{D25375DE-7722-4F45-AC97-52D87762D7C4}" sibTransId="{2911048B-27E9-4C8A-8A8C-1050E7475FA8}"/>
    <dgm:cxn modelId="{A435D137-14CA-414F-8C9A-AE44F68A78ED}" srcId="{FB5E93C4-D600-42C5-BC2A-75623B07E7E5}" destId="{E517756C-2850-4430-BAE5-CBF81E2DFF14}" srcOrd="0" destOrd="0" parTransId="{9FD96579-813C-43E2-A60D-3773792366F6}" sibTransId="{27D7BF8F-BE1A-4919-8A00-2A5444F9AFA9}"/>
    <dgm:cxn modelId="{B2EC5B6A-287B-4A8F-A8ED-29DD281CA4BA}" type="presOf" srcId="{5C0A3474-B3A3-494A-9FFE-90710F8B4C99}" destId="{297D62CE-44A6-4D26-A63C-2A86056759FB}" srcOrd="0" destOrd="0" presId="urn:microsoft.com/office/officeart/2005/8/layout/vProcess5"/>
    <dgm:cxn modelId="{3C53E2FB-4BE3-4996-8997-A6D4C97ABB77}" type="presOf" srcId="{55D2A34E-7639-4074-AB3F-17671A414544}" destId="{92626B32-DDDB-4BED-B647-FF4191AA0513}" srcOrd="1" destOrd="0" presId="urn:microsoft.com/office/officeart/2005/8/layout/vProcess5"/>
    <dgm:cxn modelId="{15E357D5-6A4E-4212-9FB7-F51F3FE878A9}" srcId="{01C493D0-AEBD-4A51-B6C4-B43A7CF9D477}" destId="{FB5E93C4-D600-42C5-BC2A-75623B07E7E5}" srcOrd="1" destOrd="0" parTransId="{B3CADBB4-D890-4B6F-BE25-01F1972B01F1}" sibTransId="{81BF6E16-BEDA-4DAA-A3D7-48987650C02F}"/>
    <dgm:cxn modelId="{31163BFA-E20F-44AB-88EC-08F65488DC7D}" type="presOf" srcId="{3D89D356-6459-4312-806C-4A3FE3F49108}" destId="{3A8F98A8-1D63-471D-AC5D-9830EDD648EF}" srcOrd="1" destOrd="1" presId="urn:microsoft.com/office/officeart/2005/8/layout/vProcess5"/>
    <dgm:cxn modelId="{4601067F-A36D-473C-A10F-EF74A95BF300}" type="presOf" srcId="{1A907F14-C4CF-4504-8003-9CC83F047B1F}" destId="{68F06129-C014-4177-8669-DA964A9346A7}" srcOrd="0" destOrd="0" presId="urn:microsoft.com/office/officeart/2005/8/layout/vProcess5"/>
    <dgm:cxn modelId="{BF2DA0EB-3023-4B57-9915-1A5E07281D2F}" type="presOf" srcId="{5C0A3474-B3A3-494A-9FFE-90710F8B4C99}" destId="{3A8F98A8-1D63-471D-AC5D-9830EDD648EF}" srcOrd="1" destOrd="0" presId="urn:microsoft.com/office/officeart/2005/8/layout/vProcess5"/>
    <dgm:cxn modelId="{9CDFB51C-4EFC-438E-98C7-E8E53526BEC1}" type="presOf" srcId="{395B3EC0-7388-49D6-AF5C-0D65EF4225CA}" destId="{3505DD10-4989-4572-9FB1-730A6E257CEB}" srcOrd="1" destOrd="2" presId="urn:microsoft.com/office/officeart/2005/8/layout/vProcess5"/>
    <dgm:cxn modelId="{978835DF-FD75-4325-AC60-B01A848653D6}" type="presOf" srcId="{E517756C-2850-4430-BAE5-CBF81E2DFF14}" destId="{3505DD10-4989-4572-9FB1-730A6E257CEB}" srcOrd="1" destOrd="1" presId="urn:microsoft.com/office/officeart/2005/8/layout/vProcess5"/>
    <dgm:cxn modelId="{BDEDCC88-0A66-420E-A3C8-7C2950BF4962}" type="presOf" srcId="{395B3EC0-7388-49D6-AF5C-0D65EF4225CA}" destId="{8018AA11-F6C1-43E2-9C39-7A7987C1DB10}" srcOrd="0" destOrd="2" presId="urn:microsoft.com/office/officeart/2005/8/layout/vProcess5"/>
    <dgm:cxn modelId="{55BA1343-93A1-4221-BEF8-A002AC89F5AC}" type="presOf" srcId="{E517756C-2850-4430-BAE5-CBF81E2DFF14}" destId="{8018AA11-F6C1-43E2-9C39-7A7987C1DB10}" srcOrd="0" destOrd="1" presId="urn:microsoft.com/office/officeart/2005/8/layout/vProcess5"/>
    <dgm:cxn modelId="{7FE4AE07-57C1-432A-B554-9A9B501B4A21}" type="presOf" srcId="{58379A68-954D-4222-9D74-F374D4472B84}" destId="{92626B32-DDDB-4BED-B647-FF4191AA0513}" srcOrd="1" destOrd="1" presId="urn:microsoft.com/office/officeart/2005/8/layout/vProcess5"/>
    <dgm:cxn modelId="{F8D15367-F3C6-4253-83D0-CA4D7F35441F}" type="presOf" srcId="{44E4C509-2643-47D3-B7CD-3AF6BFA0A3BA}" destId="{6F69AFB4-1D4E-4BDE-954B-866C12C0559F}" srcOrd="1" destOrd="1" presId="urn:microsoft.com/office/officeart/2005/8/layout/vProcess5"/>
    <dgm:cxn modelId="{B1DBB4D8-1339-42D2-8EFB-8FE67E911449}" type="presOf" srcId="{01C493D0-AEBD-4A51-B6C4-B43A7CF9D477}" destId="{BFD84137-15B8-4842-875A-957E8DD29940}" srcOrd="0" destOrd="0" presId="urn:microsoft.com/office/officeart/2005/8/layout/vProcess5"/>
    <dgm:cxn modelId="{DBBFBB26-3DC1-491B-8097-37B71A5FC1CD}" type="presOf" srcId="{44E4C509-2643-47D3-B7CD-3AF6BFA0A3BA}" destId="{68F06129-C014-4177-8669-DA964A9346A7}" srcOrd="0" destOrd="1" presId="urn:microsoft.com/office/officeart/2005/8/layout/vProcess5"/>
    <dgm:cxn modelId="{77C0CED8-4AF5-4A09-9783-B38BF43173E3}" type="presOf" srcId="{81BF6E16-BEDA-4DAA-A3D7-48987650C02F}" destId="{5F484478-9E5C-4EBD-BA26-B24C676F8705}" srcOrd="0" destOrd="0" presId="urn:microsoft.com/office/officeart/2005/8/layout/vProcess5"/>
    <dgm:cxn modelId="{847657DF-7974-473F-993E-A4D4EE5EAE84}" type="presOf" srcId="{FB5E93C4-D600-42C5-BC2A-75623B07E7E5}" destId="{3505DD10-4989-4572-9FB1-730A6E257CEB}" srcOrd="1" destOrd="0" presId="urn:microsoft.com/office/officeart/2005/8/layout/vProcess5"/>
    <dgm:cxn modelId="{67FD69C2-495C-461C-BE81-1020DBEF1983}" srcId="{55D2A34E-7639-4074-AB3F-17671A414544}" destId="{58379A68-954D-4222-9D74-F374D4472B84}" srcOrd="0" destOrd="0" parTransId="{23418F8E-173E-49EA-8E79-5A3EE4D141F1}" sibTransId="{ED306B39-C944-4D8E-A436-576B30908FA0}"/>
    <dgm:cxn modelId="{499E6389-3CC2-45D9-B7A1-2CE02FF2770E}" srcId="{01C493D0-AEBD-4A51-B6C4-B43A7CF9D477}" destId="{5C0A3474-B3A3-494A-9FFE-90710F8B4C99}" srcOrd="0" destOrd="0" parTransId="{0D07D28B-8365-483D-8E31-3A9F3125271A}" sibTransId="{6F915349-4BA0-4A65-A4F4-B65E68B9D66E}"/>
    <dgm:cxn modelId="{BD6A043D-396E-43E1-8BB0-56FABCBC2EB5}" type="presOf" srcId="{50CF1712-1FAE-499D-A6D6-7CBC7127B5AC}" destId="{1777EDCA-702A-4E94-A0FF-5C1F781CDA3C}" srcOrd="0" destOrd="0" presId="urn:microsoft.com/office/officeart/2005/8/layout/vProcess5"/>
    <dgm:cxn modelId="{C3C19926-3653-4497-AEBF-D2BB3F9E07DB}" type="presOf" srcId="{FB5E93C4-D600-42C5-BC2A-75623B07E7E5}" destId="{8018AA11-F6C1-43E2-9C39-7A7987C1DB10}" srcOrd="0" destOrd="0" presId="urn:microsoft.com/office/officeart/2005/8/layout/vProcess5"/>
    <dgm:cxn modelId="{4840A077-7A50-445A-9AE1-46485BFDB805}" type="presOf" srcId="{1A907F14-C4CF-4504-8003-9CC83F047B1F}" destId="{6F69AFB4-1D4E-4BDE-954B-866C12C0559F}" srcOrd="1" destOrd="0" presId="urn:microsoft.com/office/officeart/2005/8/layout/vProcess5"/>
    <dgm:cxn modelId="{2E5FE583-6EE1-4C5B-A0D9-398B204AB3D8}" type="presOf" srcId="{6F915349-4BA0-4A65-A4F4-B65E68B9D66E}" destId="{6CE4828D-C505-4482-8D6C-32EB72126200}" srcOrd="0" destOrd="0" presId="urn:microsoft.com/office/officeart/2005/8/layout/vProcess5"/>
    <dgm:cxn modelId="{52351413-05E1-4FA4-BE47-E3D01D2AE668}" type="presOf" srcId="{84B350EA-052E-483F-B229-817E38A91DD6}" destId="{92626B32-DDDB-4BED-B647-FF4191AA0513}" srcOrd="1" destOrd="2" presId="urn:microsoft.com/office/officeart/2005/8/layout/vProcess5"/>
    <dgm:cxn modelId="{2924179A-9843-42BF-AE21-E2C78C2D6718}" type="presOf" srcId="{55D2A34E-7639-4074-AB3F-17671A414544}" destId="{E72B8B15-53F3-4BA6-B177-EF5C7C18B170}" srcOrd="0" destOrd="0" presId="urn:microsoft.com/office/officeart/2005/8/layout/vProcess5"/>
    <dgm:cxn modelId="{252CDD5A-1644-4A0B-BDCC-F783330D1835}" type="presOf" srcId="{84B350EA-052E-483F-B229-817E38A91DD6}" destId="{E72B8B15-53F3-4BA6-B177-EF5C7C18B170}" srcOrd="0" destOrd="2" presId="urn:microsoft.com/office/officeart/2005/8/layout/vProcess5"/>
    <dgm:cxn modelId="{9A83B68C-1D0D-4060-8B36-D4AB9B54D0E8}" srcId="{01C493D0-AEBD-4A51-B6C4-B43A7CF9D477}" destId="{55D2A34E-7639-4074-AB3F-17671A414544}" srcOrd="2" destOrd="0" parTransId="{649AC66C-02C9-4B51-9D49-95A4EB54A39C}" sibTransId="{50CF1712-1FAE-499D-A6D6-7CBC7127B5AC}"/>
    <dgm:cxn modelId="{2521DF02-2BE3-43E9-8E05-713393B897F3}" type="presOf" srcId="{3D89D356-6459-4312-806C-4A3FE3F49108}" destId="{297D62CE-44A6-4D26-A63C-2A86056759FB}" srcOrd="0" destOrd="1" presId="urn:microsoft.com/office/officeart/2005/8/layout/vProcess5"/>
    <dgm:cxn modelId="{DB9F4D83-7C56-45BF-898F-0972315B1654}" srcId="{1A907F14-C4CF-4504-8003-9CC83F047B1F}" destId="{44E4C509-2643-47D3-B7CD-3AF6BFA0A3BA}" srcOrd="0" destOrd="0" parTransId="{86FB03E2-7847-4C4E-9453-FA78F2B2F0AF}" sibTransId="{CB42AF1A-2903-4B50-B230-0316FDAA1D45}"/>
    <dgm:cxn modelId="{CFA52E2E-19BD-4527-8329-F95A1F34B4FC}" type="presOf" srcId="{58379A68-954D-4222-9D74-F374D4472B84}" destId="{E72B8B15-53F3-4BA6-B177-EF5C7C18B170}" srcOrd="0" destOrd="1" presId="urn:microsoft.com/office/officeart/2005/8/layout/vProcess5"/>
    <dgm:cxn modelId="{D730B5FB-C101-4410-8E18-7F9B157F29E0}" srcId="{01C493D0-AEBD-4A51-B6C4-B43A7CF9D477}" destId="{1A907F14-C4CF-4504-8003-9CC83F047B1F}" srcOrd="3" destOrd="0" parTransId="{93FCAE12-DD50-4D41-8B58-24052D4E1389}" sibTransId="{586BD378-1398-4853-B610-177231D21841}"/>
    <dgm:cxn modelId="{88A94B42-D516-4F5F-9C82-D1157194A491}" type="presParOf" srcId="{BFD84137-15B8-4842-875A-957E8DD29940}" destId="{639FF55C-E8F1-408B-BC8D-B0B58EA4F32E}" srcOrd="0" destOrd="0" presId="urn:microsoft.com/office/officeart/2005/8/layout/vProcess5"/>
    <dgm:cxn modelId="{40C98E7B-DEAD-4DF1-9221-F8365FC688A0}" type="presParOf" srcId="{BFD84137-15B8-4842-875A-957E8DD29940}" destId="{297D62CE-44A6-4D26-A63C-2A86056759FB}" srcOrd="1" destOrd="0" presId="urn:microsoft.com/office/officeart/2005/8/layout/vProcess5"/>
    <dgm:cxn modelId="{9240DA9F-D92A-43D3-8A5A-C8E71E8348C7}" type="presParOf" srcId="{BFD84137-15B8-4842-875A-957E8DD29940}" destId="{8018AA11-F6C1-43E2-9C39-7A7987C1DB10}" srcOrd="2" destOrd="0" presId="urn:microsoft.com/office/officeart/2005/8/layout/vProcess5"/>
    <dgm:cxn modelId="{57CB156A-4C8C-459C-BE49-B3A6C24D271C}" type="presParOf" srcId="{BFD84137-15B8-4842-875A-957E8DD29940}" destId="{E72B8B15-53F3-4BA6-B177-EF5C7C18B170}" srcOrd="3" destOrd="0" presId="urn:microsoft.com/office/officeart/2005/8/layout/vProcess5"/>
    <dgm:cxn modelId="{E080A3A5-44A2-445B-A591-B90A7E249618}" type="presParOf" srcId="{BFD84137-15B8-4842-875A-957E8DD29940}" destId="{68F06129-C014-4177-8669-DA964A9346A7}" srcOrd="4" destOrd="0" presId="urn:microsoft.com/office/officeart/2005/8/layout/vProcess5"/>
    <dgm:cxn modelId="{F5648C05-9248-4C8C-925F-82D4CF688E75}" type="presParOf" srcId="{BFD84137-15B8-4842-875A-957E8DD29940}" destId="{6CE4828D-C505-4482-8D6C-32EB72126200}" srcOrd="5" destOrd="0" presId="urn:microsoft.com/office/officeart/2005/8/layout/vProcess5"/>
    <dgm:cxn modelId="{E9FDA797-2783-4DDD-8E5F-7546EBCFBA20}" type="presParOf" srcId="{BFD84137-15B8-4842-875A-957E8DD29940}" destId="{5F484478-9E5C-4EBD-BA26-B24C676F8705}" srcOrd="6" destOrd="0" presId="urn:microsoft.com/office/officeart/2005/8/layout/vProcess5"/>
    <dgm:cxn modelId="{AED90CF9-497A-4CDD-B93F-4EED1D811B40}" type="presParOf" srcId="{BFD84137-15B8-4842-875A-957E8DD29940}" destId="{1777EDCA-702A-4E94-A0FF-5C1F781CDA3C}" srcOrd="7" destOrd="0" presId="urn:microsoft.com/office/officeart/2005/8/layout/vProcess5"/>
    <dgm:cxn modelId="{A969EFD1-3F3D-428B-8E50-D8E584A9059C}" type="presParOf" srcId="{BFD84137-15B8-4842-875A-957E8DD29940}" destId="{3A8F98A8-1D63-471D-AC5D-9830EDD648EF}" srcOrd="8" destOrd="0" presId="urn:microsoft.com/office/officeart/2005/8/layout/vProcess5"/>
    <dgm:cxn modelId="{B7C31A20-651A-46A7-94D5-391DC3505DA7}" type="presParOf" srcId="{BFD84137-15B8-4842-875A-957E8DD29940}" destId="{3505DD10-4989-4572-9FB1-730A6E257CEB}" srcOrd="9" destOrd="0" presId="urn:microsoft.com/office/officeart/2005/8/layout/vProcess5"/>
    <dgm:cxn modelId="{AC88795E-9143-41F4-9220-951A9DE447C9}" type="presParOf" srcId="{BFD84137-15B8-4842-875A-957E8DD29940}" destId="{92626B32-DDDB-4BED-B647-FF4191AA0513}" srcOrd="10" destOrd="0" presId="urn:microsoft.com/office/officeart/2005/8/layout/vProcess5"/>
    <dgm:cxn modelId="{8DC0CC4D-7F39-47BE-AF89-0F2549807308}" type="presParOf" srcId="{BFD84137-15B8-4842-875A-957E8DD29940}" destId="{6F69AFB4-1D4E-4BDE-954B-866C12C0559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F3C63-D2EC-4DCE-BF79-5C37698B5D85}" type="doc">
      <dgm:prSet loTypeId="urn:microsoft.com/office/officeart/2009/3/layout/DescendingProcess" loCatId="process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8B0E5E-6183-4FB1-850B-E099233E5AFC}">
      <dgm:prSet phldrT="[Text]" custT="1"/>
      <dgm:spPr/>
      <dgm:t>
        <a:bodyPr/>
        <a:lstStyle/>
        <a:p>
          <a:r>
            <a:rPr lang="el-GR" sz="2800" b="1" dirty="0" smtClean="0"/>
            <a:t>Προσδιορισμός ρόλου βάσει </a:t>
          </a:r>
          <a:r>
            <a:rPr lang="en-US" sz="2800" b="1" dirty="0" smtClean="0"/>
            <a:t>CLP</a:t>
          </a:r>
          <a:endParaRPr lang="en-US" sz="2800" b="1" dirty="0"/>
        </a:p>
      </dgm:t>
    </dgm:pt>
    <dgm:pt modelId="{297254C2-20B2-4E47-9433-E7691E566924}" type="parTrans" cxnId="{B6A617DA-7569-4E02-B707-95989190A5BD}">
      <dgm:prSet/>
      <dgm:spPr/>
      <dgm:t>
        <a:bodyPr/>
        <a:lstStyle/>
        <a:p>
          <a:endParaRPr lang="en-US" sz="2400" b="1"/>
        </a:p>
      </dgm:t>
    </dgm:pt>
    <dgm:pt modelId="{3064E4C9-E4DA-42FA-8C59-4F648855A72D}" type="sibTrans" cxnId="{B6A617DA-7569-4E02-B707-95989190A5BD}">
      <dgm:prSet/>
      <dgm:spPr/>
      <dgm:t>
        <a:bodyPr/>
        <a:lstStyle/>
        <a:p>
          <a:endParaRPr lang="en-US" sz="2400" b="1"/>
        </a:p>
      </dgm:t>
    </dgm:pt>
    <dgm:pt modelId="{ED966866-C672-4F55-9C18-4D1A668C8FDF}">
      <dgm:prSet phldrT="[Text]" custT="1"/>
      <dgm:spPr/>
      <dgm:t>
        <a:bodyPr/>
        <a:lstStyle/>
        <a:p>
          <a:r>
            <a:rPr lang="el-GR" sz="2800" b="1" dirty="0" smtClean="0"/>
            <a:t>Ταξινόμηση Προιόντων</a:t>
          </a:r>
          <a:endParaRPr lang="en-US" sz="2800" b="1" dirty="0"/>
        </a:p>
      </dgm:t>
    </dgm:pt>
    <dgm:pt modelId="{2527666A-F30E-4D32-B8F0-36FC80811018}" type="parTrans" cxnId="{0551FBD5-41F4-4F49-892E-5C294D13E01E}">
      <dgm:prSet/>
      <dgm:spPr/>
      <dgm:t>
        <a:bodyPr/>
        <a:lstStyle/>
        <a:p>
          <a:endParaRPr lang="en-US" sz="2400" b="1"/>
        </a:p>
      </dgm:t>
    </dgm:pt>
    <dgm:pt modelId="{4E9C3739-80FF-4EBC-9329-10BA8C160B18}" type="sibTrans" cxnId="{0551FBD5-41F4-4F49-892E-5C294D13E01E}">
      <dgm:prSet/>
      <dgm:spPr/>
      <dgm:t>
        <a:bodyPr/>
        <a:lstStyle/>
        <a:p>
          <a:endParaRPr lang="en-US" sz="2400" b="1"/>
        </a:p>
      </dgm:t>
    </dgm:pt>
    <dgm:pt modelId="{A73B4A16-8AD7-4D21-BBF6-037A623E3919}">
      <dgm:prSet phldrT="[Text]" custT="1"/>
      <dgm:spPr/>
      <dgm:t>
        <a:bodyPr/>
        <a:lstStyle/>
        <a:p>
          <a:r>
            <a:rPr lang="el-GR" sz="2400" b="1" dirty="0" smtClean="0"/>
            <a:t>Επισήμανση Προιόντων</a:t>
          </a:r>
          <a:endParaRPr lang="en-US" sz="2400" b="1" dirty="0"/>
        </a:p>
      </dgm:t>
    </dgm:pt>
    <dgm:pt modelId="{1437958E-5B3F-46C4-B9BF-DF034D72A533}" type="parTrans" cxnId="{D4BEBA0D-DD84-4F7B-A1D2-5BF6A723CD83}">
      <dgm:prSet/>
      <dgm:spPr/>
      <dgm:t>
        <a:bodyPr/>
        <a:lstStyle/>
        <a:p>
          <a:endParaRPr lang="en-US" sz="2400" b="1"/>
        </a:p>
      </dgm:t>
    </dgm:pt>
    <dgm:pt modelId="{2E0A0489-F1D4-43FD-B11A-F4B3E57C3CBB}" type="sibTrans" cxnId="{D4BEBA0D-DD84-4F7B-A1D2-5BF6A723CD83}">
      <dgm:prSet/>
      <dgm:spPr/>
      <dgm:t>
        <a:bodyPr/>
        <a:lstStyle/>
        <a:p>
          <a:endParaRPr lang="en-US" sz="2400" b="1"/>
        </a:p>
      </dgm:t>
    </dgm:pt>
    <dgm:pt modelId="{5539670D-DDE0-40D9-9718-200F5847A943}">
      <dgm:prSet phldrT="[Text]" custT="1"/>
      <dgm:spPr/>
      <dgm:t>
        <a:bodyPr/>
        <a:lstStyle/>
        <a:p>
          <a:pPr algn="ctr"/>
          <a:r>
            <a:rPr lang="el-GR" sz="2000" b="1" dirty="0" smtClean="0"/>
            <a:t>Παροχή πληροφορίων σχετικά με ουσίες στο ευρετήριο ταξινόμησης και επισήμανσης (Κοινοποίηση)</a:t>
          </a:r>
          <a:endParaRPr lang="en-US" sz="2000" b="1" dirty="0"/>
        </a:p>
      </dgm:t>
    </dgm:pt>
    <dgm:pt modelId="{0EC24EE5-0E40-438F-8D89-5009F67D1AB3}" type="parTrans" cxnId="{1AB9F0C6-5403-43BA-9315-35C547D2DC1E}">
      <dgm:prSet/>
      <dgm:spPr/>
      <dgm:t>
        <a:bodyPr/>
        <a:lstStyle/>
        <a:p>
          <a:endParaRPr lang="en-US" sz="2400" b="1"/>
        </a:p>
      </dgm:t>
    </dgm:pt>
    <dgm:pt modelId="{A0C53B88-D072-42D3-8EA0-B556C13BCF36}" type="sibTrans" cxnId="{1AB9F0C6-5403-43BA-9315-35C547D2DC1E}">
      <dgm:prSet/>
      <dgm:spPr/>
      <dgm:t>
        <a:bodyPr/>
        <a:lstStyle/>
        <a:p>
          <a:endParaRPr lang="en-US" sz="2400" b="1"/>
        </a:p>
      </dgm:t>
    </dgm:pt>
    <dgm:pt modelId="{E4004BE4-CB44-45A7-9179-98C7269344CE}">
      <dgm:prSet phldrT="[Text]" custT="1"/>
      <dgm:spPr/>
      <dgm:t>
        <a:bodyPr/>
        <a:lstStyle/>
        <a:p>
          <a:endParaRPr lang="en-US" sz="1800" b="1" dirty="0"/>
        </a:p>
      </dgm:t>
    </dgm:pt>
    <dgm:pt modelId="{4C107862-45C4-4280-850F-E55B268A411A}" type="parTrans" cxnId="{593F5E04-B5DB-4F76-9474-92027DEB1D50}">
      <dgm:prSet/>
      <dgm:spPr/>
      <dgm:t>
        <a:bodyPr/>
        <a:lstStyle/>
        <a:p>
          <a:endParaRPr lang="en-US"/>
        </a:p>
      </dgm:t>
    </dgm:pt>
    <dgm:pt modelId="{25E155B8-C947-4BC2-A262-3C4149F5AA77}" type="sibTrans" cxnId="{593F5E04-B5DB-4F76-9474-92027DEB1D50}">
      <dgm:prSet/>
      <dgm:spPr/>
      <dgm:t>
        <a:bodyPr/>
        <a:lstStyle/>
        <a:p>
          <a:endParaRPr lang="en-US"/>
        </a:p>
      </dgm:t>
    </dgm:pt>
    <dgm:pt modelId="{1997C5EA-75E7-445C-BEB0-4599A7C40757}">
      <dgm:prSet phldrT="[Text]" custT="1"/>
      <dgm:spPr/>
      <dgm:t>
        <a:bodyPr/>
        <a:lstStyle/>
        <a:p>
          <a:r>
            <a:rPr lang="el-GR" sz="2400" b="1" dirty="0" smtClean="0"/>
            <a:t>Καθορισμός Υποχρεώσεων βάσει Ρόλου</a:t>
          </a:r>
          <a:endParaRPr lang="en-US" sz="2400" b="1" dirty="0"/>
        </a:p>
      </dgm:t>
    </dgm:pt>
    <dgm:pt modelId="{2B7C3335-9A9F-498D-AD42-3565FB73E67D}" type="sibTrans" cxnId="{97835974-8FE4-4375-B2C5-035A988C4F48}">
      <dgm:prSet/>
      <dgm:spPr/>
      <dgm:t>
        <a:bodyPr/>
        <a:lstStyle/>
        <a:p>
          <a:endParaRPr lang="en-US" sz="2400" b="1"/>
        </a:p>
      </dgm:t>
    </dgm:pt>
    <dgm:pt modelId="{55E99E29-F943-4D0B-B0AE-E3AC9E1AB5E6}" type="parTrans" cxnId="{97835974-8FE4-4375-B2C5-035A988C4F48}">
      <dgm:prSet/>
      <dgm:spPr/>
      <dgm:t>
        <a:bodyPr/>
        <a:lstStyle/>
        <a:p>
          <a:endParaRPr lang="en-US" sz="2400" b="1"/>
        </a:p>
      </dgm:t>
    </dgm:pt>
    <dgm:pt modelId="{8D6BF014-8C35-42AF-929D-29A0E8EEDDA7}" type="pres">
      <dgm:prSet presAssocID="{B70F3C63-D2EC-4DCE-BF79-5C37698B5D85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3EEAD86C-7FF6-41C0-BBF5-17A786D49395}" type="pres">
      <dgm:prSet presAssocID="{B70F3C63-D2EC-4DCE-BF79-5C37698B5D85}" presName="arrowNode" presStyleLbl="node1" presStyleIdx="0" presStyleCnt="1"/>
      <dgm:spPr/>
    </dgm:pt>
    <dgm:pt modelId="{B6D94BE7-2C4E-465A-834A-4DF8AA702C63}" type="pres">
      <dgm:prSet presAssocID="{188B0E5E-6183-4FB1-850B-E099233E5AFC}" presName="txNode1" presStyleLbl="revTx" presStyleIdx="0" presStyleCnt="6" custLinFactNeighborX="-10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8AD4C-1774-40A1-88E4-FBC54BDF0BC9}" type="pres">
      <dgm:prSet presAssocID="{1997C5EA-75E7-445C-BEB0-4599A7C40757}" presName="txNode2" presStyleLbl="revTx" presStyleIdx="1" presStyleCnt="6" custLinFactNeighborX="-10168" custLinFactNeighborY="-20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25105-BCE9-45BA-995F-A0D511CD8E7A}" type="pres">
      <dgm:prSet presAssocID="{2B7C3335-9A9F-498D-AD42-3565FB73E67D}" presName="dotNode2" presStyleCnt="0"/>
      <dgm:spPr/>
    </dgm:pt>
    <dgm:pt modelId="{8242EC70-91F0-4022-8B2E-1A8B0CB8103D}" type="pres">
      <dgm:prSet presAssocID="{2B7C3335-9A9F-498D-AD42-3565FB73E67D}" presName="dotRepeatNode" presStyleLbl="fgShp" presStyleIdx="0" presStyleCnt="4"/>
      <dgm:spPr/>
      <dgm:t>
        <a:bodyPr/>
        <a:lstStyle/>
        <a:p>
          <a:endParaRPr lang="en-US"/>
        </a:p>
      </dgm:t>
    </dgm:pt>
    <dgm:pt modelId="{1B6E1D16-7E63-4D78-BAA1-2E99AF8C7461}" type="pres">
      <dgm:prSet presAssocID="{ED966866-C672-4F55-9C18-4D1A668C8FDF}" presName="txNode3" presStyleLbl="revTx" presStyleIdx="2" presStyleCnt="6" custScaleX="112882" custLinFactNeighborX="2622" custLinFactNeighborY="18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A0C6D-61D4-4D3E-8429-ACB1A669EF3C}" type="pres">
      <dgm:prSet presAssocID="{4E9C3739-80FF-4EBC-9329-10BA8C160B18}" presName="dotNode3" presStyleCnt="0"/>
      <dgm:spPr/>
    </dgm:pt>
    <dgm:pt modelId="{B247DDA3-C6C3-47B3-AE7F-C669A1DE18D6}" type="pres">
      <dgm:prSet presAssocID="{4E9C3739-80FF-4EBC-9329-10BA8C160B18}" presName="dotRepeatNode" presStyleLbl="fgShp" presStyleIdx="1" presStyleCnt="4"/>
      <dgm:spPr/>
      <dgm:t>
        <a:bodyPr/>
        <a:lstStyle/>
        <a:p>
          <a:endParaRPr lang="en-US"/>
        </a:p>
      </dgm:t>
    </dgm:pt>
    <dgm:pt modelId="{2B2E560B-84E7-4176-B4C5-6FC821CB4472}" type="pres">
      <dgm:prSet presAssocID="{A73B4A16-8AD7-4D21-BBF6-037A623E3919}" presName="txNode4" presStyleLbl="revTx" presStyleIdx="3" presStyleCnt="6" custLinFactNeighborX="-8477" custLinFactNeighborY="-10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F5324-4162-4A5E-A2FD-490E084E4AD0}" type="pres">
      <dgm:prSet presAssocID="{2E0A0489-F1D4-43FD-B11A-F4B3E57C3CBB}" presName="dotNode4" presStyleCnt="0"/>
      <dgm:spPr/>
    </dgm:pt>
    <dgm:pt modelId="{CF31F16A-1555-4BB8-806F-4DB1FB306EC7}" type="pres">
      <dgm:prSet presAssocID="{2E0A0489-F1D4-43FD-B11A-F4B3E57C3CBB}" presName="dotRepeatNode" presStyleLbl="fgShp" presStyleIdx="2" presStyleCnt="4"/>
      <dgm:spPr/>
      <dgm:t>
        <a:bodyPr/>
        <a:lstStyle/>
        <a:p>
          <a:endParaRPr lang="en-US"/>
        </a:p>
      </dgm:t>
    </dgm:pt>
    <dgm:pt modelId="{7857AE4F-946C-4590-88F4-3C7CF620679F}" type="pres">
      <dgm:prSet presAssocID="{5539670D-DDE0-40D9-9718-200F5847A943}" presName="txNode5" presStyleLbl="revTx" presStyleIdx="4" presStyleCnt="6" custScaleX="113754" custScaleY="99929" custLinFactNeighborX="459" custLinFactNeighborY="30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5AC6E-F8B3-4DF7-8E05-07963273052C}" type="pres">
      <dgm:prSet presAssocID="{A0C53B88-D072-42D3-8EA0-B556C13BCF36}" presName="dotNode5" presStyleCnt="0"/>
      <dgm:spPr/>
    </dgm:pt>
    <dgm:pt modelId="{0D45DD78-3611-41D3-9BBE-62CE02A8882F}" type="pres">
      <dgm:prSet presAssocID="{A0C53B88-D072-42D3-8EA0-B556C13BCF36}" presName="dotRepeatNode" presStyleLbl="fgShp" presStyleIdx="3" presStyleCnt="4"/>
      <dgm:spPr/>
      <dgm:t>
        <a:bodyPr/>
        <a:lstStyle/>
        <a:p>
          <a:endParaRPr lang="en-US"/>
        </a:p>
      </dgm:t>
    </dgm:pt>
    <dgm:pt modelId="{7288D961-F5A5-4888-A37D-7C0200105872}" type="pres">
      <dgm:prSet presAssocID="{E4004BE4-CB44-45A7-9179-98C7269344CE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F5E04-B5DB-4F76-9474-92027DEB1D50}" srcId="{B70F3C63-D2EC-4DCE-BF79-5C37698B5D85}" destId="{E4004BE4-CB44-45A7-9179-98C7269344CE}" srcOrd="5" destOrd="0" parTransId="{4C107862-45C4-4280-850F-E55B268A411A}" sibTransId="{25E155B8-C947-4BC2-A262-3C4149F5AA77}"/>
    <dgm:cxn modelId="{F813A4B5-7E0A-4926-80C4-7CDE787E048D}" type="presOf" srcId="{E4004BE4-CB44-45A7-9179-98C7269344CE}" destId="{7288D961-F5A5-4888-A37D-7C0200105872}" srcOrd="0" destOrd="0" presId="urn:microsoft.com/office/officeart/2009/3/layout/DescendingProcess"/>
    <dgm:cxn modelId="{3F32856C-D5FC-46DB-AE92-E659A02A09A8}" type="presOf" srcId="{A73B4A16-8AD7-4D21-BBF6-037A623E3919}" destId="{2B2E560B-84E7-4176-B4C5-6FC821CB4472}" srcOrd="0" destOrd="0" presId="urn:microsoft.com/office/officeart/2009/3/layout/DescendingProcess"/>
    <dgm:cxn modelId="{59D9F125-C806-4C8D-A776-2FC261335043}" type="presOf" srcId="{ED966866-C672-4F55-9C18-4D1A668C8FDF}" destId="{1B6E1D16-7E63-4D78-BAA1-2E99AF8C7461}" srcOrd="0" destOrd="0" presId="urn:microsoft.com/office/officeart/2009/3/layout/DescendingProcess"/>
    <dgm:cxn modelId="{D23CF22C-4B45-47A9-8DB7-D24C16ED2491}" type="presOf" srcId="{4E9C3739-80FF-4EBC-9329-10BA8C160B18}" destId="{B247DDA3-C6C3-47B3-AE7F-C669A1DE18D6}" srcOrd="0" destOrd="0" presId="urn:microsoft.com/office/officeart/2009/3/layout/DescendingProcess"/>
    <dgm:cxn modelId="{4A543953-F609-45D4-8D76-971957213441}" type="presOf" srcId="{188B0E5E-6183-4FB1-850B-E099233E5AFC}" destId="{B6D94BE7-2C4E-465A-834A-4DF8AA702C63}" srcOrd="0" destOrd="0" presId="urn:microsoft.com/office/officeart/2009/3/layout/DescendingProcess"/>
    <dgm:cxn modelId="{A97FC9B9-09B5-453D-85BC-ED50F028E667}" type="presOf" srcId="{2B7C3335-9A9F-498D-AD42-3565FB73E67D}" destId="{8242EC70-91F0-4022-8B2E-1A8B0CB8103D}" srcOrd="0" destOrd="0" presId="urn:microsoft.com/office/officeart/2009/3/layout/DescendingProcess"/>
    <dgm:cxn modelId="{26DB3670-E374-4170-964D-2A4B95DCE002}" type="presOf" srcId="{B70F3C63-D2EC-4DCE-BF79-5C37698B5D85}" destId="{8D6BF014-8C35-42AF-929D-29A0E8EEDDA7}" srcOrd="0" destOrd="0" presId="urn:microsoft.com/office/officeart/2009/3/layout/DescendingProcess"/>
    <dgm:cxn modelId="{1987B3A7-DECE-492F-B160-62111C8B71FE}" type="presOf" srcId="{1997C5EA-75E7-445C-BEB0-4599A7C40757}" destId="{07D8AD4C-1774-40A1-88E4-FBC54BDF0BC9}" srcOrd="0" destOrd="0" presId="urn:microsoft.com/office/officeart/2009/3/layout/DescendingProcess"/>
    <dgm:cxn modelId="{B6A617DA-7569-4E02-B707-95989190A5BD}" srcId="{B70F3C63-D2EC-4DCE-BF79-5C37698B5D85}" destId="{188B0E5E-6183-4FB1-850B-E099233E5AFC}" srcOrd="0" destOrd="0" parTransId="{297254C2-20B2-4E47-9433-E7691E566924}" sibTransId="{3064E4C9-E4DA-42FA-8C59-4F648855A72D}"/>
    <dgm:cxn modelId="{97835974-8FE4-4375-B2C5-035A988C4F48}" srcId="{B70F3C63-D2EC-4DCE-BF79-5C37698B5D85}" destId="{1997C5EA-75E7-445C-BEB0-4599A7C40757}" srcOrd="1" destOrd="0" parTransId="{55E99E29-F943-4D0B-B0AE-E3AC9E1AB5E6}" sibTransId="{2B7C3335-9A9F-498D-AD42-3565FB73E67D}"/>
    <dgm:cxn modelId="{1AB9F0C6-5403-43BA-9315-35C547D2DC1E}" srcId="{B70F3C63-D2EC-4DCE-BF79-5C37698B5D85}" destId="{5539670D-DDE0-40D9-9718-200F5847A943}" srcOrd="4" destOrd="0" parTransId="{0EC24EE5-0E40-438F-8D89-5009F67D1AB3}" sibTransId="{A0C53B88-D072-42D3-8EA0-B556C13BCF36}"/>
    <dgm:cxn modelId="{5470FBA1-D9FF-44D7-AAE0-0483A415266D}" type="presOf" srcId="{5539670D-DDE0-40D9-9718-200F5847A943}" destId="{7857AE4F-946C-4590-88F4-3C7CF620679F}" srcOrd="0" destOrd="0" presId="urn:microsoft.com/office/officeart/2009/3/layout/DescendingProcess"/>
    <dgm:cxn modelId="{0551FBD5-41F4-4F49-892E-5C294D13E01E}" srcId="{B70F3C63-D2EC-4DCE-BF79-5C37698B5D85}" destId="{ED966866-C672-4F55-9C18-4D1A668C8FDF}" srcOrd="2" destOrd="0" parTransId="{2527666A-F30E-4D32-B8F0-36FC80811018}" sibTransId="{4E9C3739-80FF-4EBC-9329-10BA8C160B18}"/>
    <dgm:cxn modelId="{C13FD29F-A40F-414B-8127-0573CE8D4AAA}" type="presOf" srcId="{A0C53B88-D072-42D3-8EA0-B556C13BCF36}" destId="{0D45DD78-3611-41D3-9BBE-62CE02A8882F}" srcOrd="0" destOrd="0" presId="urn:microsoft.com/office/officeart/2009/3/layout/DescendingProcess"/>
    <dgm:cxn modelId="{8500AF77-6A2B-487F-A74C-CBA2D7A2C0B9}" type="presOf" srcId="{2E0A0489-F1D4-43FD-B11A-F4B3E57C3CBB}" destId="{CF31F16A-1555-4BB8-806F-4DB1FB306EC7}" srcOrd="0" destOrd="0" presId="urn:microsoft.com/office/officeart/2009/3/layout/DescendingProcess"/>
    <dgm:cxn modelId="{D4BEBA0D-DD84-4F7B-A1D2-5BF6A723CD83}" srcId="{B70F3C63-D2EC-4DCE-BF79-5C37698B5D85}" destId="{A73B4A16-8AD7-4D21-BBF6-037A623E3919}" srcOrd="3" destOrd="0" parTransId="{1437958E-5B3F-46C4-B9BF-DF034D72A533}" sibTransId="{2E0A0489-F1D4-43FD-B11A-F4B3E57C3CBB}"/>
    <dgm:cxn modelId="{C5C5FEA0-7E46-4A2F-A65B-0D4BE41B4EC1}" type="presParOf" srcId="{8D6BF014-8C35-42AF-929D-29A0E8EEDDA7}" destId="{3EEAD86C-7FF6-41C0-BBF5-17A786D49395}" srcOrd="0" destOrd="0" presId="urn:microsoft.com/office/officeart/2009/3/layout/DescendingProcess"/>
    <dgm:cxn modelId="{53807464-4332-4157-8BD7-97889C9DBACC}" type="presParOf" srcId="{8D6BF014-8C35-42AF-929D-29A0E8EEDDA7}" destId="{B6D94BE7-2C4E-465A-834A-4DF8AA702C63}" srcOrd="1" destOrd="0" presId="urn:microsoft.com/office/officeart/2009/3/layout/DescendingProcess"/>
    <dgm:cxn modelId="{DD38DE7F-15B6-4235-9174-92446C3F189E}" type="presParOf" srcId="{8D6BF014-8C35-42AF-929D-29A0E8EEDDA7}" destId="{07D8AD4C-1774-40A1-88E4-FBC54BDF0BC9}" srcOrd="2" destOrd="0" presId="urn:microsoft.com/office/officeart/2009/3/layout/DescendingProcess"/>
    <dgm:cxn modelId="{AE824535-D84C-4CFE-AD40-5D9DBA158AC0}" type="presParOf" srcId="{8D6BF014-8C35-42AF-929D-29A0E8EEDDA7}" destId="{A0925105-BCE9-45BA-995F-A0D511CD8E7A}" srcOrd="3" destOrd="0" presId="urn:microsoft.com/office/officeart/2009/3/layout/DescendingProcess"/>
    <dgm:cxn modelId="{67656C82-9030-4898-AF88-E7D97284447E}" type="presParOf" srcId="{A0925105-BCE9-45BA-995F-A0D511CD8E7A}" destId="{8242EC70-91F0-4022-8B2E-1A8B0CB8103D}" srcOrd="0" destOrd="0" presId="urn:microsoft.com/office/officeart/2009/3/layout/DescendingProcess"/>
    <dgm:cxn modelId="{46A85534-6362-4626-A239-A6E04A05B8E0}" type="presParOf" srcId="{8D6BF014-8C35-42AF-929D-29A0E8EEDDA7}" destId="{1B6E1D16-7E63-4D78-BAA1-2E99AF8C7461}" srcOrd="4" destOrd="0" presId="urn:microsoft.com/office/officeart/2009/3/layout/DescendingProcess"/>
    <dgm:cxn modelId="{CB68CE6D-2641-426B-AA1D-6ADE897784D9}" type="presParOf" srcId="{8D6BF014-8C35-42AF-929D-29A0E8EEDDA7}" destId="{EACA0C6D-61D4-4D3E-8429-ACB1A669EF3C}" srcOrd="5" destOrd="0" presId="urn:microsoft.com/office/officeart/2009/3/layout/DescendingProcess"/>
    <dgm:cxn modelId="{C587A355-CEBD-4364-8B94-592D6A0EB05F}" type="presParOf" srcId="{EACA0C6D-61D4-4D3E-8429-ACB1A669EF3C}" destId="{B247DDA3-C6C3-47B3-AE7F-C669A1DE18D6}" srcOrd="0" destOrd="0" presId="urn:microsoft.com/office/officeart/2009/3/layout/DescendingProcess"/>
    <dgm:cxn modelId="{EA90EDA9-0BD5-418A-B6B4-0778C6CA651A}" type="presParOf" srcId="{8D6BF014-8C35-42AF-929D-29A0E8EEDDA7}" destId="{2B2E560B-84E7-4176-B4C5-6FC821CB4472}" srcOrd="6" destOrd="0" presId="urn:microsoft.com/office/officeart/2009/3/layout/DescendingProcess"/>
    <dgm:cxn modelId="{3D5BBF86-A51F-4C66-AA67-6FBA92708F1F}" type="presParOf" srcId="{8D6BF014-8C35-42AF-929D-29A0E8EEDDA7}" destId="{0F3F5324-4162-4A5E-A2FD-490E084E4AD0}" srcOrd="7" destOrd="0" presId="urn:microsoft.com/office/officeart/2009/3/layout/DescendingProcess"/>
    <dgm:cxn modelId="{294F8F0C-9292-472C-8E0E-59EBFEBE1F0A}" type="presParOf" srcId="{0F3F5324-4162-4A5E-A2FD-490E084E4AD0}" destId="{CF31F16A-1555-4BB8-806F-4DB1FB306EC7}" srcOrd="0" destOrd="0" presId="urn:microsoft.com/office/officeart/2009/3/layout/DescendingProcess"/>
    <dgm:cxn modelId="{E7C71DEF-A638-40AD-ABF9-44B35B2EA9C8}" type="presParOf" srcId="{8D6BF014-8C35-42AF-929D-29A0E8EEDDA7}" destId="{7857AE4F-946C-4590-88F4-3C7CF620679F}" srcOrd="8" destOrd="0" presId="urn:microsoft.com/office/officeart/2009/3/layout/DescendingProcess"/>
    <dgm:cxn modelId="{EC8AB7E5-4D1D-49F4-8368-5524A890C86B}" type="presParOf" srcId="{8D6BF014-8C35-42AF-929D-29A0E8EEDDA7}" destId="{2B05AC6E-F8B3-4DF7-8E05-07963273052C}" srcOrd="9" destOrd="0" presId="urn:microsoft.com/office/officeart/2009/3/layout/DescendingProcess"/>
    <dgm:cxn modelId="{2D1EE47E-5F3E-4F7E-9DA4-5695B5B17DC0}" type="presParOf" srcId="{2B05AC6E-F8B3-4DF7-8E05-07963273052C}" destId="{0D45DD78-3611-41D3-9BBE-62CE02A8882F}" srcOrd="0" destOrd="0" presId="urn:microsoft.com/office/officeart/2009/3/layout/DescendingProcess"/>
    <dgm:cxn modelId="{33A5093B-FEDA-4C85-975F-2A92960BEC90}" type="presParOf" srcId="{8D6BF014-8C35-42AF-929D-29A0E8EEDDA7}" destId="{7288D961-F5A5-4888-A37D-7C0200105872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80A63F-505A-41C3-ABF7-16C1BF82EF3D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BF6D88-16F9-4301-822C-B308E18BC455}">
      <dgm:prSet phldrT="[Text]" custT="1"/>
      <dgm:spPr/>
      <dgm:t>
        <a:bodyPr/>
        <a:lstStyle/>
        <a:p>
          <a:pPr algn="just"/>
          <a:r>
            <a:rPr lang="el-GR" sz="2000" b="1" dirty="0" smtClean="0"/>
            <a:t>Παρασκευαστής</a:t>
          </a:r>
          <a:endParaRPr lang="en-US" sz="2000" b="1" dirty="0"/>
        </a:p>
      </dgm:t>
    </dgm:pt>
    <dgm:pt modelId="{5BE8C060-0A1A-4991-BE0F-54ACFEC47822}" type="parTrans" cxnId="{32097DD5-A741-46A3-AB8A-11D901BB1AEF}">
      <dgm:prSet/>
      <dgm:spPr/>
      <dgm:t>
        <a:bodyPr/>
        <a:lstStyle/>
        <a:p>
          <a:pPr algn="just"/>
          <a:endParaRPr lang="en-US" sz="1600"/>
        </a:p>
      </dgm:t>
    </dgm:pt>
    <dgm:pt modelId="{4DA70EC9-7977-40C6-998F-FC04CFB4121C}" type="sibTrans" cxnId="{32097DD5-A741-46A3-AB8A-11D901BB1AEF}">
      <dgm:prSet/>
      <dgm:spPr/>
      <dgm:t>
        <a:bodyPr/>
        <a:lstStyle/>
        <a:p>
          <a:pPr algn="just"/>
          <a:endParaRPr lang="en-US" sz="1600"/>
        </a:p>
      </dgm:t>
    </dgm:pt>
    <dgm:pt modelId="{F2B2738D-97C6-4D5F-BB3A-F6613031D528}">
      <dgm:prSet phldrT="[Text]" custT="1"/>
      <dgm:spPr/>
      <dgm:t>
        <a:bodyPr/>
        <a:lstStyle/>
        <a:p>
          <a:pPr algn="just"/>
          <a:r>
            <a:rPr lang="el-GR" sz="2000" b="1" dirty="0" smtClean="0"/>
            <a:t>Εισαγωγέας</a:t>
          </a:r>
          <a:endParaRPr lang="en-US" sz="2000" b="1" dirty="0"/>
        </a:p>
      </dgm:t>
    </dgm:pt>
    <dgm:pt modelId="{DF15B20F-0F7C-4E8F-BA22-A3FA6FCC1C30}" type="parTrans" cxnId="{D8E133DD-E985-4686-9FEE-8961AA46EB14}">
      <dgm:prSet/>
      <dgm:spPr/>
      <dgm:t>
        <a:bodyPr/>
        <a:lstStyle/>
        <a:p>
          <a:pPr algn="just"/>
          <a:endParaRPr lang="en-US" sz="1600"/>
        </a:p>
      </dgm:t>
    </dgm:pt>
    <dgm:pt modelId="{2F18FD58-3BF6-4013-ADEC-BD882ED4238D}" type="sibTrans" cxnId="{D8E133DD-E985-4686-9FEE-8961AA46EB14}">
      <dgm:prSet/>
      <dgm:spPr/>
      <dgm:t>
        <a:bodyPr/>
        <a:lstStyle/>
        <a:p>
          <a:pPr algn="just"/>
          <a:endParaRPr lang="en-US" sz="1600"/>
        </a:p>
      </dgm:t>
    </dgm:pt>
    <dgm:pt modelId="{4EEFEF5F-E6B6-4BCA-B478-7DEFE7804FE6}">
      <dgm:prSet phldrT="[Text]" custT="1"/>
      <dgm:spPr/>
      <dgm:t>
        <a:bodyPr/>
        <a:lstStyle/>
        <a:p>
          <a:pPr algn="just"/>
          <a:r>
            <a:rPr lang="el-GR" sz="1400" dirty="0" smtClean="0"/>
            <a:t>Είναι φυσικό ή νομικό πρόσωπο το οποίο είναι εγκατεστημένο στην Κοινότητα και είναι υπεύθυνο για την εισαγωγή.</a:t>
          </a:r>
          <a:endParaRPr lang="en-US" sz="1400" dirty="0"/>
        </a:p>
      </dgm:t>
    </dgm:pt>
    <dgm:pt modelId="{0A09A2F5-60E9-4CE0-AAD9-6A2EEAE20A72}" type="parTrans" cxnId="{EB287680-32F2-4A4F-A061-8A495F45D696}">
      <dgm:prSet/>
      <dgm:spPr/>
      <dgm:t>
        <a:bodyPr/>
        <a:lstStyle/>
        <a:p>
          <a:pPr algn="just"/>
          <a:endParaRPr lang="en-US" sz="1600"/>
        </a:p>
      </dgm:t>
    </dgm:pt>
    <dgm:pt modelId="{158585B9-92B1-470D-8A75-FC90670D227D}" type="sibTrans" cxnId="{EB287680-32F2-4A4F-A061-8A495F45D696}">
      <dgm:prSet/>
      <dgm:spPr/>
      <dgm:t>
        <a:bodyPr/>
        <a:lstStyle/>
        <a:p>
          <a:pPr algn="just"/>
          <a:endParaRPr lang="en-US" sz="1600"/>
        </a:p>
      </dgm:t>
    </dgm:pt>
    <dgm:pt modelId="{4991C1BF-A2C2-4036-9B2D-D774CB280E1A}">
      <dgm:prSet phldrT="[Text]" custT="1"/>
      <dgm:spPr/>
      <dgm:t>
        <a:bodyPr/>
        <a:lstStyle/>
        <a:p>
          <a:pPr algn="just"/>
          <a:r>
            <a:rPr lang="el-GR" sz="2000" b="1" dirty="0" smtClean="0"/>
            <a:t>Διανομέας</a:t>
          </a:r>
          <a:endParaRPr lang="en-US" sz="2000" b="1" dirty="0"/>
        </a:p>
      </dgm:t>
    </dgm:pt>
    <dgm:pt modelId="{18D78CF8-9973-4AAA-9950-3FAC173EE05E}" type="parTrans" cxnId="{5081A968-60C0-46CA-82E8-9F980D6ABD9C}">
      <dgm:prSet/>
      <dgm:spPr/>
      <dgm:t>
        <a:bodyPr/>
        <a:lstStyle/>
        <a:p>
          <a:pPr algn="just"/>
          <a:endParaRPr lang="en-US" sz="1600"/>
        </a:p>
      </dgm:t>
    </dgm:pt>
    <dgm:pt modelId="{2386FC45-052B-442E-9B8B-6C12BD5A832C}" type="sibTrans" cxnId="{5081A968-60C0-46CA-82E8-9F980D6ABD9C}">
      <dgm:prSet/>
      <dgm:spPr/>
      <dgm:t>
        <a:bodyPr/>
        <a:lstStyle/>
        <a:p>
          <a:pPr algn="just"/>
          <a:endParaRPr lang="en-US" sz="1600"/>
        </a:p>
      </dgm:t>
    </dgm:pt>
    <dgm:pt modelId="{D2A62E09-6F25-44AC-B101-B27302AE63D9}">
      <dgm:prSet phldrT="[Text]" custT="1"/>
      <dgm:spPr/>
      <dgm:t>
        <a:bodyPr/>
        <a:lstStyle/>
        <a:p>
          <a:pPr algn="just"/>
          <a:r>
            <a:rPr lang="el-GR" sz="2000" b="1" dirty="0" smtClean="0"/>
            <a:t>Μεταγενέστερος Χρήστης</a:t>
          </a:r>
          <a:endParaRPr lang="en-US" sz="2000" b="1" dirty="0"/>
        </a:p>
      </dgm:t>
    </dgm:pt>
    <dgm:pt modelId="{B60641AC-3D95-4B23-B43E-DEC214907F6A}" type="parTrans" cxnId="{9F6E4FF6-9FF5-4EA2-8CFA-912DB99B19E1}">
      <dgm:prSet/>
      <dgm:spPr/>
      <dgm:t>
        <a:bodyPr/>
        <a:lstStyle/>
        <a:p>
          <a:pPr algn="just"/>
          <a:endParaRPr lang="en-US" sz="1600"/>
        </a:p>
      </dgm:t>
    </dgm:pt>
    <dgm:pt modelId="{F9F4C418-FB3B-4BD1-97EE-A3B3402D329E}" type="sibTrans" cxnId="{9F6E4FF6-9FF5-4EA2-8CFA-912DB99B19E1}">
      <dgm:prSet/>
      <dgm:spPr/>
      <dgm:t>
        <a:bodyPr/>
        <a:lstStyle/>
        <a:p>
          <a:pPr algn="just"/>
          <a:endParaRPr lang="en-US" sz="1600"/>
        </a:p>
      </dgm:t>
    </dgm:pt>
    <dgm:pt modelId="{DFE8C926-F20B-4FD3-B62D-66468F0735E0}">
      <dgm:prSet phldrT="[Text]" custT="1"/>
      <dgm:spPr/>
      <dgm:t>
        <a:bodyPr/>
        <a:lstStyle/>
        <a:p>
          <a:pPr algn="just"/>
          <a:r>
            <a:rPr lang="el-GR" sz="1400" dirty="0" smtClean="0"/>
            <a:t>Είναι φυσικό ή νομικό πρόσωπο το οποίο είναι εγκα­τεστημένο στην Κοινότητα, συμπεριλαμβανομένου του εμπόρου λιανικής πώλησης, και απλώς αποθηκεύει και διαθέτει σε τρίτους στην αγορά μια ουσία είτε υπό καθαρή μορφή είτε σε μείγμα.</a:t>
          </a:r>
          <a:endParaRPr lang="en-US" sz="1400" dirty="0"/>
        </a:p>
      </dgm:t>
    </dgm:pt>
    <dgm:pt modelId="{F62F938E-0F7C-406E-9489-8739EFB0FD67}" type="parTrans" cxnId="{8B5AF7AD-A2F3-42AF-A8E7-4C14C50E7BDF}">
      <dgm:prSet/>
      <dgm:spPr/>
      <dgm:t>
        <a:bodyPr/>
        <a:lstStyle/>
        <a:p>
          <a:pPr algn="just"/>
          <a:endParaRPr lang="en-US" sz="1600"/>
        </a:p>
      </dgm:t>
    </dgm:pt>
    <dgm:pt modelId="{5037F36E-9227-4273-8495-41E096F0C244}" type="sibTrans" cxnId="{8B5AF7AD-A2F3-42AF-A8E7-4C14C50E7BDF}">
      <dgm:prSet/>
      <dgm:spPr/>
      <dgm:t>
        <a:bodyPr/>
        <a:lstStyle/>
        <a:p>
          <a:pPr algn="just"/>
          <a:endParaRPr lang="en-US" sz="1600"/>
        </a:p>
      </dgm:t>
    </dgm:pt>
    <dgm:pt modelId="{76D63948-F319-4D55-A02C-60893CEE31D5}">
      <dgm:prSet phldrT="[Text]" custT="1"/>
      <dgm:spPr/>
      <dgm:t>
        <a:bodyPr/>
        <a:lstStyle/>
        <a:p>
          <a:pPr algn="just"/>
          <a:r>
            <a:rPr lang="el-GR" sz="1400" dirty="0" smtClean="0">
              <a:cs typeface="Arial" pitchFamily="34" charset="0"/>
            </a:rPr>
            <a:t> είναι φυσικό ή νομικό πρόσωπο, εκτός από τον παρασκευαστή ή τον εισαγωγέα, το οποίο είναι εγκατε­στημένο στην Κοινότητα και χρησιμοποιεί μια ουσία είτε υπό καθαρή μορφή είτε σε μείγμα κατά τη βιομηχανική ή επαγγελμα­τική του δραστηριότητα. </a:t>
          </a:r>
          <a:endParaRPr lang="en-US" sz="1400" dirty="0"/>
        </a:p>
      </dgm:t>
    </dgm:pt>
    <dgm:pt modelId="{32C71863-DE95-4A11-B6FD-A54F9A9CEFA4}" type="parTrans" cxnId="{3AD1D5B0-C0EC-4010-8137-24B1D3D1A640}">
      <dgm:prSet/>
      <dgm:spPr/>
      <dgm:t>
        <a:bodyPr/>
        <a:lstStyle/>
        <a:p>
          <a:pPr algn="just"/>
          <a:endParaRPr lang="en-US" sz="1600"/>
        </a:p>
      </dgm:t>
    </dgm:pt>
    <dgm:pt modelId="{49B446AA-F3CE-455B-B7D6-579B6E46135A}" type="sibTrans" cxnId="{3AD1D5B0-C0EC-4010-8137-24B1D3D1A640}">
      <dgm:prSet/>
      <dgm:spPr/>
      <dgm:t>
        <a:bodyPr/>
        <a:lstStyle/>
        <a:p>
          <a:pPr algn="just"/>
          <a:endParaRPr lang="en-US" sz="1600"/>
        </a:p>
      </dgm:t>
    </dgm:pt>
    <dgm:pt modelId="{3821927C-2D8B-4DD6-AEB8-AA85431B556B}">
      <dgm:prSet phldrT="[Text]" custT="1"/>
      <dgm:spPr/>
      <dgm:t>
        <a:bodyPr/>
        <a:lstStyle/>
        <a:p>
          <a:pPr algn="just"/>
          <a:r>
            <a:rPr lang="el-GR" sz="1400" dirty="0" smtClean="0"/>
            <a:t>Είναι φυσικό ή νομικό πρόσωπο το οποίο είναι εγκατεστημένο στην Κοινότητα και παρασκευάζει μια ουσία εντός της Κοινότητας</a:t>
          </a:r>
          <a:endParaRPr lang="en-US" sz="2000" b="1" dirty="0"/>
        </a:p>
      </dgm:t>
    </dgm:pt>
    <dgm:pt modelId="{CB3B6DA5-4E35-452E-A10B-3D0FD5F69EBA}" type="parTrans" cxnId="{2A6840B7-95D7-48B4-B5D1-70AE62CCB906}">
      <dgm:prSet/>
      <dgm:spPr/>
      <dgm:t>
        <a:bodyPr/>
        <a:lstStyle/>
        <a:p>
          <a:endParaRPr lang="en-US"/>
        </a:p>
      </dgm:t>
    </dgm:pt>
    <dgm:pt modelId="{20EA8783-E858-45C8-B61B-D9AF6BBEFE8F}" type="sibTrans" cxnId="{2A6840B7-95D7-48B4-B5D1-70AE62CCB906}">
      <dgm:prSet/>
      <dgm:spPr/>
      <dgm:t>
        <a:bodyPr/>
        <a:lstStyle/>
        <a:p>
          <a:endParaRPr lang="en-US"/>
        </a:p>
      </dgm:t>
    </dgm:pt>
    <dgm:pt modelId="{93B5A1EB-DAF9-4BDB-AADA-47ABCA631B4E}" type="pres">
      <dgm:prSet presAssocID="{7080A63F-505A-41C3-ABF7-16C1BF82EF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2C3E9-D5F8-4B06-9F00-2BFD38CC92FB}" type="pres">
      <dgm:prSet presAssocID="{46BF6D88-16F9-4301-822C-B308E18BC455}" presName="parentLin" presStyleCnt="0"/>
      <dgm:spPr/>
    </dgm:pt>
    <dgm:pt modelId="{3862F262-DCDE-4510-AF8A-7CB22CD5502B}" type="pres">
      <dgm:prSet presAssocID="{46BF6D88-16F9-4301-822C-B308E18BC45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967B1A1-CA1B-4459-BA9D-0D1721A0EF3E}" type="pres">
      <dgm:prSet presAssocID="{46BF6D88-16F9-4301-822C-B308E18BC45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5BD26-6547-4A31-9BC0-693844671779}" type="pres">
      <dgm:prSet presAssocID="{46BF6D88-16F9-4301-822C-B308E18BC455}" presName="negativeSpace" presStyleCnt="0"/>
      <dgm:spPr/>
    </dgm:pt>
    <dgm:pt modelId="{54A8FF30-29B2-4669-AE1C-02F48EEC668E}" type="pres">
      <dgm:prSet presAssocID="{46BF6D88-16F9-4301-822C-B308E18BC45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D7A91-51D9-44CC-9BA3-01E977310890}" type="pres">
      <dgm:prSet presAssocID="{4DA70EC9-7977-40C6-998F-FC04CFB4121C}" presName="spaceBetweenRectangles" presStyleCnt="0"/>
      <dgm:spPr/>
    </dgm:pt>
    <dgm:pt modelId="{4AC2942E-43B9-4BC6-B540-A7F7B95A8A84}" type="pres">
      <dgm:prSet presAssocID="{F2B2738D-97C6-4D5F-BB3A-F6613031D528}" presName="parentLin" presStyleCnt="0"/>
      <dgm:spPr/>
    </dgm:pt>
    <dgm:pt modelId="{8DBD04A0-31BE-4107-91F5-1AD3B4017583}" type="pres">
      <dgm:prSet presAssocID="{F2B2738D-97C6-4D5F-BB3A-F6613031D52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665B2D6-6729-48B2-9F20-54B9CC8B0D81}" type="pres">
      <dgm:prSet presAssocID="{F2B2738D-97C6-4D5F-BB3A-F6613031D52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893FF-DC22-4799-BA59-5A36A04A0883}" type="pres">
      <dgm:prSet presAssocID="{F2B2738D-97C6-4D5F-BB3A-F6613031D528}" presName="negativeSpace" presStyleCnt="0"/>
      <dgm:spPr/>
    </dgm:pt>
    <dgm:pt modelId="{45665748-A1F8-489F-AC2A-4214B204421B}" type="pres">
      <dgm:prSet presAssocID="{F2B2738D-97C6-4D5F-BB3A-F6613031D52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51F4A-18D7-4290-BFDB-62523BA39DCD}" type="pres">
      <dgm:prSet presAssocID="{2F18FD58-3BF6-4013-ADEC-BD882ED4238D}" presName="spaceBetweenRectangles" presStyleCnt="0"/>
      <dgm:spPr/>
    </dgm:pt>
    <dgm:pt modelId="{51F42CAE-BBE0-474D-8720-08B2741FACDB}" type="pres">
      <dgm:prSet presAssocID="{4991C1BF-A2C2-4036-9B2D-D774CB280E1A}" presName="parentLin" presStyleCnt="0"/>
      <dgm:spPr/>
    </dgm:pt>
    <dgm:pt modelId="{DDBE2C65-4B2B-482D-918F-75A0EA801793}" type="pres">
      <dgm:prSet presAssocID="{4991C1BF-A2C2-4036-9B2D-D774CB280E1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CBFDD47-6D89-4696-8E17-2CF26983099B}" type="pres">
      <dgm:prSet presAssocID="{4991C1BF-A2C2-4036-9B2D-D774CB280E1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F8D53-5505-44AE-A36A-2AD8B2CCF2A2}" type="pres">
      <dgm:prSet presAssocID="{4991C1BF-A2C2-4036-9B2D-D774CB280E1A}" presName="negativeSpace" presStyleCnt="0"/>
      <dgm:spPr/>
    </dgm:pt>
    <dgm:pt modelId="{A5668A34-BF03-465A-AF70-DF416D9B3F7D}" type="pres">
      <dgm:prSet presAssocID="{4991C1BF-A2C2-4036-9B2D-D774CB280E1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2D93F-D0F6-4C2B-AF42-032D6EDC6B08}" type="pres">
      <dgm:prSet presAssocID="{2386FC45-052B-442E-9B8B-6C12BD5A832C}" presName="spaceBetweenRectangles" presStyleCnt="0"/>
      <dgm:spPr/>
    </dgm:pt>
    <dgm:pt modelId="{BB9A71E9-2DBE-45E4-AD83-AE036AD39493}" type="pres">
      <dgm:prSet presAssocID="{D2A62E09-6F25-44AC-B101-B27302AE63D9}" presName="parentLin" presStyleCnt="0"/>
      <dgm:spPr/>
    </dgm:pt>
    <dgm:pt modelId="{1C4E502F-D489-425C-901C-059B86269447}" type="pres">
      <dgm:prSet presAssocID="{D2A62E09-6F25-44AC-B101-B27302AE63D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DC4C99A-AEA7-43C4-B0EC-BC3E9B5559F4}" type="pres">
      <dgm:prSet presAssocID="{D2A62E09-6F25-44AC-B101-B27302AE63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9A515-8714-471A-987D-6C87637F9393}" type="pres">
      <dgm:prSet presAssocID="{D2A62E09-6F25-44AC-B101-B27302AE63D9}" presName="negativeSpace" presStyleCnt="0"/>
      <dgm:spPr/>
    </dgm:pt>
    <dgm:pt modelId="{E6C16E50-E84B-4D3A-9A79-2ED69AD632A6}" type="pres">
      <dgm:prSet presAssocID="{D2A62E09-6F25-44AC-B101-B27302AE63D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7F24B-C474-4001-98C5-1A55A0528E77}" type="presOf" srcId="{F2B2738D-97C6-4D5F-BB3A-F6613031D528}" destId="{9665B2D6-6729-48B2-9F20-54B9CC8B0D81}" srcOrd="1" destOrd="0" presId="urn:microsoft.com/office/officeart/2005/8/layout/list1"/>
    <dgm:cxn modelId="{2A6840B7-95D7-48B4-B5D1-70AE62CCB906}" srcId="{46BF6D88-16F9-4301-822C-B308E18BC455}" destId="{3821927C-2D8B-4DD6-AEB8-AA85431B556B}" srcOrd="0" destOrd="0" parTransId="{CB3B6DA5-4E35-452E-A10B-3D0FD5F69EBA}" sibTransId="{20EA8783-E858-45C8-B61B-D9AF6BBEFE8F}"/>
    <dgm:cxn modelId="{CE6A659D-44BD-4394-81E2-A76C4D071E05}" type="presOf" srcId="{4991C1BF-A2C2-4036-9B2D-D774CB280E1A}" destId="{DDBE2C65-4B2B-482D-918F-75A0EA801793}" srcOrd="0" destOrd="0" presId="urn:microsoft.com/office/officeart/2005/8/layout/list1"/>
    <dgm:cxn modelId="{BFBF786F-1977-4FE5-9A81-F74081659E16}" type="presOf" srcId="{F2B2738D-97C6-4D5F-BB3A-F6613031D528}" destId="{8DBD04A0-31BE-4107-91F5-1AD3B4017583}" srcOrd="0" destOrd="0" presId="urn:microsoft.com/office/officeart/2005/8/layout/list1"/>
    <dgm:cxn modelId="{486107E2-CAF2-4B55-8117-36490E3CA1B0}" type="presOf" srcId="{76D63948-F319-4D55-A02C-60893CEE31D5}" destId="{E6C16E50-E84B-4D3A-9A79-2ED69AD632A6}" srcOrd="0" destOrd="0" presId="urn:microsoft.com/office/officeart/2005/8/layout/list1"/>
    <dgm:cxn modelId="{8B5AF7AD-A2F3-42AF-A8E7-4C14C50E7BDF}" srcId="{4991C1BF-A2C2-4036-9B2D-D774CB280E1A}" destId="{DFE8C926-F20B-4FD3-B62D-66468F0735E0}" srcOrd="0" destOrd="0" parTransId="{F62F938E-0F7C-406E-9489-8739EFB0FD67}" sibTransId="{5037F36E-9227-4273-8495-41E096F0C244}"/>
    <dgm:cxn modelId="{F9BC339C-8426-4D0B-B38C-99AAE76F26C5}" type="presOf" srcId="{46BF6D88-16F9-4301-822C-B308E18BC455}" destId="{A967B1A1-CA1B-4459-BA9D-0D1721A0EF3E}" srcOrd="1" destOrd="0" presId="urn:microsoft.com/office/officeart/2005/8/layout/list1"/>
    <dgm:cxn modelId="{AFF59D08-7BD7-4393-8D0A-211678055A2B}" type="presOf" srcId="{DFE8C926-F20B-4FD3-B62D-66468F0735E0}" destId="{A5668A34-BF03-465A-AF70-DF416D9B3F7D}" srcOrd="0" destOrd="0" presId="urn:microsoft.com/office/officeart/2005/8/layout/list1"/>
    <dgm:cxn modelId="{46FFCF9B-E16F-417E-8692-437D69729B7E}" type="presOf" srcId="{D2A62E09-6F25-44AC-B101-B27302AE63D9}" destId="{1C4E502F-D489-425C-901C-059B86269447}" srcOrd="0" destOrd="0" presId="urn:microsoft.com/office/officeart/2005/8/layout/list1"/>
    <dgm:cxn modelId="{89F7F88B-A02B-4A16-BD33-6339CDF5B1FC}" type="presOf" srcId="{46BF6D88-16F9-4301-822C-B308E18BC455}" destId="{3862F262-DCDE-4510-AF8A-7CB22CD5502B}" srcOrd="0" destOrd="0" presId="urn:microsoft.com/office/officeart/2005/8/layout/list1"/>
    <dgm:cxn modelId="{87C74E73-197F-4636-84AF-E53FE5BE94FA}" type="presOf" srcId="{4991C1BF-A2C2-4036-9B2D-D774CB280E1A}" destId="{9CBFDD47-6D89-4696-8E17-2CF26983099B}" srcOrd="1" destOrd="0" presId="urn:microsoft.com/office/officeart/2005/8/layout/list1"/>
    <dgm:cxn modelId="{61670DDD-3CEF-4365-861B-EF8FCC27A5A4}" type="presOf" srcId="{7080A63F-505A-41C3-ABF7-16C1BF82EF3D}" destId="{93B5A1EB-DAF9-4BDB-AADA-47ABCA631B4E}" srcOrd="0" destOrd="0" presId="urn:microsoft.com/office/officeart/2005/8/layout/list1"/>
    <dgm:cxn modelId="{5081A968-60C0-46CA-82E8-9F980D6ABD9C}" srcId="{7080A63F-505A-41C3-ABF7-16C1BF82EF3D}" destId="{4991C1BF-A2C2-4036-9B2D-D774CB280E1A}" srcOrd="2" destOrd="0" parTransId="{18D78CF8-9973-4AAA-9950-3FAC173EE05E}" sibTransId="{2386FC45-052B-442E-9B8B-6C12BD5A832C}"/>
    <dgm:cxn modelId="{3AD1D5B0-C0EC-4010-8137-24B1D3D1A640}" srcId="{D2A62E09-6F25-44AC-B101-B27302AE63D9}" destId="{76D63948-F319-4D55-A02C-60893CEE31D5}" srcOrd="0" destOrd="0" parTransId="{32C71863-DE95-4A11-B6FD-A54F9A9CEFA4}" sibTransId="{49B446AA-F3CE-455B-B7D6-579B6E46135A}"/>
    <dgm:cxn modelId="{7D633328-6685-4CAC-9FB1-BBF009D1BD88}" type="presOf" srcId="{3821927C-2D8B-4DD6-AEB8-AA85431B556B}" destId="{54A8FF30-29B2-4669-AE1C-02F48EEC668E}" srcOrd="0" destOrd="0" presId="urn:microsoft.com/office/officeart/2005/8/layout/list1"/>
    <dgm:cxn modelId="{40081A64-A477-4188-A58C-A62A10D080E7}" type="presOf" srcId="{D2A62E09-6F25-44AC-B101-B27302AE63D9}" destId="{6DC4C99A-AEA7-43C4-B0EC-BC3E9B5559F4}" srcOrd="1" destOrd="0" presId="urn:microsoft.com/office/officeart/2005/8/layout/list1"/>
    <dgm:cxn modelId="{0A16D2FB-C39D-4A95-B806-3D702B1A148F}" type="presOf" srcId="{4EEFEF5F-E6B6-4BCA-B478-7DEFE7804FE6}" destId="{45665748-A1F8-489F-AC2A-4214B204421B}" srcOrd="0" destOrd="0" presId="urn:microsoft.com/office/officeart/2005/8/layout/list1"/>
    <dgm:cxn modelId="{9F6E4FF6-9FF5-4EA2-8CFA-912DB99B19E1}" srcId="{7080A63F-505A-41C3-ABF7-16C1BF82EF3D}" destId="{D2A62E09-6F25-44AC-B101-B27302AE63D9}" srcOrd="3" destOrd="0" parTransId="{B60641AC-3D95-4B23-B43E-DEC214907F6A}" sibTransId="{F9F4C418-FB3B-4BD1-97EE-A3B3402D329E}"/>
    <dgm:cxn modelId="{EB287680-32F2-4A4F-A061-8A495F45D696}" srcId="{F2B2738D-97C6-4D5F-BB3A-F6613031D528}" destId="{4EEFEF5F-E6B6-4BCA-B478-7DEFE7804FE6}" srcOrd="0" destOrd="0" parTransId="{0A09A2F5-60E9-4CE0-AAD9-6A2EEAE20A72}" sibTransId="{158585B9-92B1-470D-8A75-FC90670D227D}"/>
    <dgm:cxn modelId="{32097DD5-A741-46A3-AB8A-11D901BB1AEF}" srcId="{7080A63F-505A-41C3-ABF7-16C1BF82EF3D}" destId="{46BF6D88-16F9-4301-822C-B308E18BC455}" srcOrd="0" destOrd="0" parTransId="{5BE8C060-0A1A-4991-BE0F-54ACFEC47822}" sibTransId="{4DA70EC9-7977-40C6-998F-FC04CFB4121C}"/>
    <dgm:cxn modelId="{D8E133DD-E985-4686-9FEE-8961AA46EB14}" srcId="{7080A63F-505A-41C3-ABF7-16C1BF82EF3D}" destId="{F2B2738D-97C6-4D5F-BB3A-F6613031D528}" srcOrd="1" destOrd="0" parTransId="{DF15B20F-0F7C-4E8F-BA22-A3FA6FCC1C30}" sibTransId="{2F18FD58-3BF6-4013-ADEC-BD882ED4238D}"/>
    <dgm:cxn modelId="{DF1D0951-C2D0-4E00-A8F2-2B1043A2814D}" type="presParOf" srcId="{93B5A1EB-DAF9-4BDB-AADA-47ABCA631B4E}" destId="{CBC2C3E9-D5F8-4B06-9F00-2BFD38CC92FB}" srcOrd="0" destOrd="0" presId="urn:microsoft.com/office/officeart/2005/8/layout/list1"/>
    <dgm:cxn modelId="{79BB278D-9A34-4B90-A796-DABDD36E3D65}" type="presParOf" srcId="{CBC2C3E9-D5F8-4B06-9F00-2BFD38CC92FB}" destId="{3862F262-DCDE-4510-AF8A-7CB22CD5502B}" srcOrd="0" destOrd="0" presId="urn:microsoft.com/office/officeart/2005/8/layout/list1"/>
    <dgm:cxn modelId="{A5429CB1-4FDC-453A-93EC-0D455A81A436}" type="presParOf" srcId="{CBC2C3E9-D5F8-4B06-9F00-2BFD38CC92FB}" destId="{A967B1A1-CA1B-4459-BA9D-0D1721A0EF3E}" srcOrd="1" destOrd="0" presId="urn:microsoft.com/office/officeart/2005/8/layout/list1"/>
    <dgm:cxn modelId="{74A14040-4256-442F-9623-50A78FBB5B01}" type="presParOf" srcId="{93B5A1EB-DAF9-4BDB-AADA-47ABCA631B4E}" destId="{B865BD26-6547-4A31-9BC0-693844671779}" srcOrd="1" destOrd="0" presId="urn:microsoft.com/office/officeart/2005/8/layout/list1"/>
    <dgm:cxn modelId="{0F21DF8B-0C05-4D78-825A-85DD2B423446}" type="presParOf" srcId="{93B5A1EB-DAF9-4BDB-AADA-47ABCA631B4E}" destId="{54A8FF30-29B2-4669-AE1C-02F48EEC668E}" srcOrd="2" destOrd="0" presId="urn:microsoft.com/office/officeart/2005/8/layout/list1"/>
    <dgm:cxn modelId="{189AFEEB-C9F6-40B1-AB79-93DFB291FDBD}" type="presParOf" srcId="{93B5A1EB-DAF9-4BDB-AADA-47ABCA631B4E}" destId="{EA7D7A91-51D9-44CC-9BA3-01E977310890}" srcOrd="3" destOrd="0" presId="urn:microsoft.com/office/officeart/2005/8/layout/list1"/>
    <dgm:cxn modelId="{1C243414-A8A1-4EB9-A998-C1ABFB541CF1}" type="presParOf" srcId="{93B5A1EB-DAF9-4BDB-AADA-47ABCA631B4E}" destId="{4AC2942E-43B9-4BC6-B540-A7F7B95A8A84}" srcOrd="4" destOrd="0" presId="urn:microsoft.com/office/officeart/2005/8/layout/list1"/>
    <dgm:cxn modelId="{DC557502-8334-411A-8373-C19593042CBB}" type="presParOf" srcId="{4AC2942E-43B9-4BC6-B540-A7F7B95A8A84}" destId="{8DBD04A0-31BE-4107-91F5-1AD3B4017583}" srcOrd="0" destOrd="0" presId="urn:microsoft.com/office/officeart/2005/8/layout/list1"/>
    <dgm:cxn modelId="{59CF2198-7352-4E04-B874-227EAD3C5F43}" type="presParOf" srcId="{4AC2942E-43B9-4BC6-B540-A7F7B95A8A84}" destId="{9665B2D6-6729-48B2-9F20-54B9CC8B0D81}" srcOrd="1" destOrd="0" presId="urn:microsoft.com/office/officeart/2005/8/layout/list1"/>
    <dgm:cxn modelId="{F0000747-D545-480F-ADBD-98AC129719BC}" type="presParOf" srcId="{93B5A1EB-DAF9-4BDB-AADA-47ABCA631B4E}" destId="{65D893FF-DC22-4799-BA59-5A36A04A0883}" srcOrd="5" destOrd="0" presId="urn:microsoft.com/office/officeart/2005/8/layout/list1"/>
    <dgm:cxn modelId="{F7B2E1DF-E7CF-45D2-9E08-84C29870E0D1}" type="presParOf" srcId="{93B5A1EB-DAF9-4BDB-AADA-47ABCA631B4E}" destId="{45665748-A1F8-489F-AC2A-4214B204421B}" srcOrd="6" destOrd="0" presId="urn:microsoft.com/office/officeart/2005/8/layout/list1"/>
    <dgm:cxn modelId="{053AC183-0AA5-49B1-A338-F9C592438D32}" type="presParOf" srcId="{93B5A1EB-DAF9-4BDB-AADA-47ABCA631B4E}" destId="{78D51F4A-18D7-4290-BFDB-62523BA39DCD}" srcOrd="7" destOrd="0" presId="urn:microsoft.com/office/officeart/2005/8/layout/list1"/>
    <dgm:cxn modelId="{77FBEF0B-F3DE-4C03-866C-7ECF1D735CE2}" type="presParOf" srcId="{93B5A1EB-DAF9-4BDB-AADA-47ABCA631B4E}" destId="{51F42CAE-BBE0-474D-8720-08B2741FACDB}" srcOrd="8" destOrd="0" presId="urn:microsoft.com/office/officeart/2005/8/layout/list1"/>
    <dgm:cxn modelId="{FF741899-63D5-42F2-8EAD-CD5A98D22F47}" type="presParOf" srcId="{51F42CAE-BBE0-474D-8720-08B2741FACDB}" destId="{DDBE2C65-4B2B-482D-918F-75A0EA801793}" srcOrd="0" destOrd="0" presId="urn:microsoft.com/office/officeart/2005/8/layout/list1"/>
    <dgm:cxn modelId="{47D96D2B-F1CC-480F-A68D-7A4126C69205}" type="presParOf" srcId="{51F42CAE-BBE0-474D-8720-08B2741FACDB}" destId="{9CBFDD47-6D89-4696-8E17-2CF26983099B}" srcOrd="1" destOrd="0" presId="urn:microsoft.com/office/officeart/2005/8/layout/list1"/>
    <dgm:cxn modelId="{93A870A8-01C4-4C00-909A-5646016F3DD5}" type="presParOf" srcId="{93B5A1EB-DAF9-4BDB-AADA-47ABCA631B4E}" destId="{C26F8D53-5505-44AE-A36A-2AD8B2CCF2A2}" srcOrd="9" destOrd="0" presId="urn:microsoft.com/office/officeart/2005/8/layout/list1"/>
    <dgm:cxn modelId="{24970E62-83E2-4783-8C14-3BA2FEB82280}" type="presParOf" srcId="{93B5A1EB-DAF9-4BDB-AADA-47ABCA631B4E}" destId="{A5668A34-BF03-465A-AF70-DF416D9B3F7D}" srcOrd="10" destOrd="0" presId="urn:microsoft.com/office/officeart/2005/8/layout/list1"/>
    <dgm:cxn modelId="{42CC72A0-0139-4061-BEDE-21B4096B4962}" type="presParOf" srcId="{93B5A1EB-DAF9-4BDB-AADA-47ABCA631B4E}" destId="{8822D93F-D0F6-4C2B-AF42-032D6EDC6B08}" srcOrd="11" destOrd="0" presId="urn:microsoft.com/office/officeart/2005/8/layout/list1"/>
    <dgm:cxn modelId="{3D6EE5F7-61A4-4FD0-A7C3-83BF162EA9E7}" type="presParOf" srcId="{93B5A1EB-DAF9-4BDB-AADA-47ABCA631B4E}" destId="{BB9A71E9-2DBE-45E4-AD83-AE036AD39493}" srcOrd="12" destOrd="0" presId="urn:microsoft.com/office/officeart/2005/8/layout/list1"/>
    <dgm:cxn modelId="{493D5D4E-6715-4849-9B86-5C0F71789E6E}" type="presParOf" srcId="{BB9A71E9-2DBE-45E4-AD83-AE036AD39493}" destId="{1C4E502F-D489-425C-901C-059B86269447}" srcOrd="0" destOrd="0" presId="urn:microsoft.com/office/officeart/2005/8/layout/list1"/>
    <dgm:cxn modelId="{BB83EF43-9875-452D-A622-5DB190AC5D87}" type="presParOf" srcId="{BB9A71E9-2DBE-45E4-AD83-AE036AD39493}" destId="{6DC4C99A-AEA7-43C4-B0EC-BC3E9B5559F4}" srcOrd="1" destOrd="0" presId="urn:microsoft.com/office/officeart/2005/8/layout/list1"/>
    <dgm:cxn modelId="{47D472A9-3247-4AA6-B5CE-1D179B9FC76C}" type="presParOf" srcId="{93B5A1EB-DAF9-4BDB-AADA-47ABCA631B4E}" destId="{11D9A515-8714-471A-987D-6C87637F9393}" srcOrd="13" destOrd="0" presId="urn:microsoft.com/office/officeart/2005/8/layout/list1"/>
    <dgm:cxn modelId="{0726954C-2513-42E2-8241-7AEB978B38D5}" type="presParOf" srcId="{93B5A1EB-DAF9-4BDB-AADA-47ABCA631B4E}" destId="{E6C16E50-E84B-4D3A-9A79-2ED69AD632A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52F573-4464-4F8B-A3F9-9D9EB41970EB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D82039-6971-4F79-A396-F4351666E5F1}">
      <dgm:prSet phldrT="[Text]" custT="1"/>
      <dgm:spPr/>
      <dgm:t>
        <a:bodyPr/>
        <a:lstStyle/>
        <a:p>
          <a:r>
            <a:rPr lang="el-GR" sz="1600" b="1" dirty="0" smtClean="0"/>
            <a:t>Ταξινόμηση, Επισήμανση και Συσκευασία</a:t>
          </a:r>
          <a:r>
            <a:rPr lang="en-US" sz="1600" b="1" dirty="0" smtClean="0"/>
            <a:t> (</a:t>
          </a:r>
          <a:r>
            <a:rPr lang="el-GR" sz="1600" b="1" dirty="0" smtClean="0"/>
            <a:t>άρθρο</a:t>
          </a:r>
          <a:r>
            <a:rPr lang="en-US" sz="1600" b="1" dirty="0" smtClean="0"/>
            <a:t> 4, 5-14, 17-33, 35)</a:t>
          </a:r>
          <a:r>
            <a:rPr lang="el-GR" sz="1600" dirty="0" smtClean="0"/>
            <a:t> </a:t>
          </a:r>
          <a:endParaRPr lang="en-US" sz="1600" dirty="0"/>
        </a:p>
      </dgm:t>
    </dgm:pt>
    <dgm:pt modelId="{4CECDDC6-83E6-4144-8B39-05BA730C222D}" type="parTrans" cxnId="{99F0DA02-9E1E-4035-88A5-9DCCB9E3F4D4}">
      <dgm:prSet/>
      <dgm:spPr/>
      <dgm:t>
        <a:bodyPr/>
        <a:lstStyle/>
        <a:p>
          <a:endParaRPr lang="en-US" sz="1600"/>
        </a:p>
      </dgm:t>
    </dgm:pt>
    <dgm:pt modelId="{D2D07C49-EC0D-4203-95D4-583ECB560AEF}" type="sibTrans" cxnId="{99F0DA02-9E1E-4035-88A5-9DCCB9E3F4D4}">
      <dgm:prSet/>
      <dgm:spPr/>
      <dgm:t>
        <a:bodyPr/>
        <a:lstStyle/>
        <a:p>
          <a:endParaRPr lang="en-US" sz="1600"/>
        </a:p>
      </dgm:t>
    </dgm:pt>
    <dgm:pt modelId="{778A7890-FD9A-4B73-AB10-6CBA6407EC77}">
      <dgm:prSet phldrT="[Text]" custT="1"/>
      <dgm:spPr/>
      <dgm:t>
        <a:bodyPr/>
        <a:lstStyle/>
        <a:p>
          <a:r>
            <a:rPr lang="el-GR" sz="1600" b="1" dirty="0" smtClean="0"/>
            <a:t>Κοινοποίηση της ταξινόμησης και των στοιχείων επισήμανσης </a:t>
          </a:r>
          <a:r>
            <a:rPr lang="en-US" sz="1600" b="1" dirty="0" smtClean="0"/>
            <a:t>Notify the</a:t>
          </a:r>
          <a:r>
            <a:rPr lang="el-GR" sz="1600" b="1" dirty="0" smtClean="0"/>
            <a:t> στο ευρετήριο ταξινόμησης και επισήμανσης του </a:t>
          </a:r>
          <a:r>
            <a:rPr lang="en-US" sz="1600" b="1" dirty="0" smtClean="0"/>
            <a:t>ECHA. (</a:t>
          </a:r>
          <a:r>
            <a:rPr lang="el-GR" sz="1600" b="1" dirty="0" smtClean="0"/>
            <a:t>άρθρο</a:t>
          </a:r>
          <a:r>
            <a:rPr lang="en-US" sz="1600" b="1" dirty="0" smtClean="0"/>
            <a:t> 40)</a:t>
          </a:r>
          <a:endParaRPr lang="en-US" sz="1600" dirty="0"/>
        </a:p>
      </dgm:t>
    </dgm:pt>
    <dgm:pt modelId="{831B3FF9-738B-41F2-8095-DD5531F4DB88}" type="parTrans" cxnId="{E3BE5A9F-0BB5-45AE-B7C4-9FEE475F46BF}">
      <dgm:prSet/>
      <dgm:spPr/>
      <dgm:t>
        <a:bodyPr/>
        <a:lstStyle/>
        <a:p>
          <a:endParaRPr lang="en-US" sz="1600"/>
        </a:p>
      </dgm:t>
    </dgm:pt>
    <dgm:pt modelId="{135735C4-ED97-4682-9025-680F3D636742}" type="sibTrans" cxnId="{E3BE5A9F-0BB5-45AE-B7C4-9FEE475F46BF}">
      <dgm:prSet/>
      <dgm:spPr/>
      <dgm:t>
        <a:bodyPr/>
        <a:lstStyle/>
        <a:p>
          <a:endParaRPr lang="en-US" sz="1600"/>
        </a:p>
      </dgm:t>
    </dgm:pt>
    <dgm:pt modelId="{81880A17-0650-4A93-93D0-9C5FC82DAE82}">
      <dgm:prSet phldrT="[Text]" custT="1"/>
      <dgm:spPr/>
      <dgm:t>
        <a:bodyPr/>
        <a:lstStyle/>
        <a:p>
          <a:r>
            <a:rPr lang="el-GR" sz="1600" b="1" dirty="0" smtClean="0"/>
            <a:t>Να ενημερώνονται για νέες επιστημονικές ή τεχνικές πληροφορίες</a:t>
          </a:r>
          <a:r>
            <a:rPr lang="en-US" sz="1600" b="1" dirty="0" smtClean="0"/>
            <a:t> (</a:t>
          </a:r>
          <a:r>
            <a:rPr lang="el-GR" sz="1600" b="1" dirty="0" smtClean="0"/>
            <a:t>άρθρο</a:t>
          </a:r>
          <a:r>
            <a:rPr lang="en-US" sz="1600" b="1" dirty="0" smtClean="0"/>
            <a:t> 15) </a:t>
          </a:r>
          <a:endParaRPr lang="en-US" sz="1600" dirty="0"/>
        </a:p>
      </dgm:t>
    </dgm:pt>
    <dgm:pt modelId="{F9E8F3C6-C373-489F-BCA5-DCD511006766}" type="parTrans" cxnId="{0B0468BF-E9C4-4423-B9A7-882E2344977E}">
      <dgm:prSet/>
      <dgm:spPr/>
      <dgm:t>
        <a:bodyPr/>
        <a:lstStyle/>
        <a:p>
          <a:endParaRPr lang="en-US" sz="1600"/>
        </a:p>
      </dgm:t>
    </dgm:pt>
    <dgm:pt modelId="{F1F52327-A1A2-4739-B812-B45C0BAFC9D7}" type="sibTrans" cxnId="{0B0468BF-E9C4-4423-B9A7-882E2344977E}">
      <dgm:prSet/>
      <dgm:spPr/>
      <dgm:t>
        <a:bodyPr/>
        <a:lstStyle/>
        <a:p>
          <a:endParaRPr lang="en-US" sz="1600"/>
        </a:p>
      </dgm:t>
    </dgm:pt>
    <dgm:pt modelId="{D33DC5C4-C55D-42BD-89BE-AC3E0F7DCEFD}">
      <dgm:prSet phldrT="[Text]" custT="1"/>
      <dgm:spPr/>
      <dgm:t>
        <a:bodyPr/>
        <a:lstStyle/>
        <a:p>
          <a:r>
            <a:rPr lang="el-GR" sz="1600" b="1" dirty="0" smtClean="0"/>
            <a:t>Να </a:t>
          </a:r>
          <a:r>
            <a:rPr lang="el-GR" sz="1600" b="1" dirty="0" err="1" smtClean="0"/>
            <a:t>επικαιροποιεί</a:t>
          </a:r>
          <a:r>
            <a:rPr lang="el-GR" sz="1600" b="1" dirty="0" smtClean="0"/>
            <a:t> την ετικέτα ύστερα από οποιαδήποτε μεταβολή στην ταξινόμηση και στην επισήμανση </a:t>
          </a:r>
          <a:r>
            <a:rPr lang="en-US" sz="1600" b="1" dirty="0" smtClean="0"/>
            <a:t>(</a:t>
          </a:r>
          <a:r>
            <a:rPr lang="el-GR" sz="1600" b="1" dirty="0" smtClean="0"/>
            <a:t>άρθρο</a:t>
          </a:r>
          <a:r>
            <a:rPr lang="en-US" sz="1600" b="1" dirty="0" smtClean="0"/>
            <a:t> 30) </a:t>
          </a:r>
          <a:endParaRPr lang="en-US" sz="1600" dirty="0"/>
        </a:p>
      </dgm:t>
    </dgm:pt>
    <dgm:pt modelId="{47920A26-CABB-40D8-A3E3-62B0C58BACC8}" type="parTrans" cxnId="{3BE82A64-2C6A-4BA0-9B51-129BAD561C95}">
      <dgm:prSet/>
      <dgm:spPr/>
      <dgm:t>
        <a:bodyPr/>
        <a:lstStyle/>
        <a:p>
          <a:endParaRPr lang="en-US" sz="1600"/>
        </a:p>
      </dgm:t>
    </dgm:pt>
    <dgm:pt modelId="{68D40F63-9699-426B-89B9-CE119C3D6A1D}" type="sibTrans" cxnId="{3BE82A64-2C6A-4BA0-9B51-129BAD561C95}">
      <dgm:prSet/>
      <dgm:spPr/>
      <dgm:t>
        <a:bodyPr/>
        <a:lstStyle/>
        <a:p>
          <a:endParaRPr lang="en-US" sz="1600"/>
        </a:p>
      </dgm:t>
    </dgm:pt>
    <dgm:pt modelId="{BDF56CE4-363A-4EC6-B918-CADED378C0C6}">
      <dgm:prSet phldrT="[Text]" custT="1"/>
      <dgm:spPr/>
      <dgm:t>
        <a:bodyPr/>
        <a:lstStyle/>
        <a:p>
          <a:pPr algn="l"/>
          <a:r>
            <a:rPr lang="el-GR" sz="1600" b="1" dirty="0" smtClean="0">
              <a:cs typeface="Arial" pitchFamily="34" charset="0"/>
            </a:rPr>
            <a:t>Να τηρεί διαθέσιμες όλες τις πληροφορίες που χρησιμοποιεί ο ίδιος για την ταξινόμηση και την επισήμανση επί τουλάχιστον 10 έτη</a:t>
          </a:r>
          <a:r>
            <a:rPr lang="en-US" sz="1600" b="1" dirty="0" smtClean="0">
              <a:cs typeface="Arial" pitchFamily="34" charset="0"/>
            </a:rPr>
            <a:t> </a:t>
          </a:r>
          <a:r>
            <a:rPr lang="el-GR" sz="1600" b="1" dirty="0" smtClean="0">
              <a:cs typeface="Arial" pitchFamily="34" charset="0"/>
            </a:rPr>
            <a:t/>
          </a:r>
          <a:br>
            <a:rPr lang="el-GR" sz="1600" b="1" dirty="0" smtClean="0">
              <a:cs typeface="Arial" pitchFamily="34" charset="0"/>
            </a:rPr>
          </a:br>
          <a:r>
            <a:rPr lang="en-US" sz="1600" b="1" dirty="0" smtClean="0">
              <a:cs typeface="Arial" pitchFamily="34" charset="0"/>
            </a:rPr>
            <a:t>(</a:t>
          </a:r>
          <a:r>
            <a:rPr lang="el-GR" sz="1600" b="1" dirty="0" smtClean="0">
              <a:cs typeface="Arial" pitchFamily="34" charset="0"/>
            </a:rPr>
            <a:t>άρθρο</a:t>
          </a:r>
          <a:r>
            <a:rPr lang="en-US" sz="1600" b="1" dirty="0" smtClean="0">
              <a:cs typeface="Arial" pitchFamily="34" charset="0"/>
            </a:rPr>
            <a:t> 49) </a:t>
          </a:r>
          <a:endParaRPr lang="en-US" sz="1600" dirty="0"/>
        </a:p>
      </dgm:t>
    </dgm:pt>
    <dgm:pt modelId="{3A770142-517C-4EC1-B4F7-F89B86AA6272}" type="parTrans" cxnId="{D3EEDF37-7B3C-4F2A-9CA5-4F9AA37DA6AB}">
      <dgm:prSet/>
      <dgm:spPr/>
      <dgm:t>
        <a:bodyPr/>
        <a:lstStyle/>
        <a:p>
          <a:endParaRPr lang="en-US" sz="1600"/>
        </a:p>
      </dgm:t>
    </dgm:pt>
    <dgm:pt modelId="{14F4F843-8934-4D64-B052-AC3C9ADC4F63}" type="sibTrans" cxnId="{D3EEDF37-7B3C-4F2A-9CA5-4F9AA37DA6AB}">
      <dgm:prSet/>
      <dgm:spPr/>
      <dgm:t>
        <a:bodyPr/>
        <a:lstStyle/>
        <a:p>
          <a:endParaRPr lang="en-US" sz="1600"/>
        </a:p>
      </dgm:t>
    </dgm:pt>
    <dgm:pt modelId="{0F1009E7-1991-4F07-8E98-467B1C187302}">
      <dgm:prSet phldrT="[Text]" custT="1"/>
      <dgm:spPr/>
      <dgm:t>
        <a:bodyPr/>
        <a:lstStyle/>
        <a:p>
          <a:pPr algn="l"/>
          <a:r>
            <a:rPr lang="el-GR" sz="1600" b="1" dirty="0" smtClean="0"/>
            <a:t>Να υποβάλλει στις αρμόδιες αρχές πρόταση εναρμονισμένης ταξινόμησης που να μπορεί να οδηγήσει σε διαφοροποίηση στο παράρτημα </a:t>
          </a:r>
          <a:r>
            <a:rPr lang="en-US" sz="1600" b="1" dirty="0" smtClean="0"/>
            <a:t>VI</a:t>
          </a:r>
          <a:r>
            <a:rPr lang="el-GR" sz="1600" b="1" dirty="0" smtClean="0"/>
            <a:t>.</a:t>
          </a:r>
          <a:r>
            <a:rPr lang="en-US" sz="1600" b="1" dirty="0" smtClean="0"/>
            <a:t> (</a:t>
          </a:r>
          <a:r>
            <a:rPr lang="el-GR" sz="1600" b="1" dirty="0" smtClean="0"/>
            <a:t>άρθρο</a:t>
          </a:r>
          <a:r>
            <a:rPr lang="en-US" sz="1600" b="1" dirty="0" smtClean="0"/>
            <a:t> 37)</a:t>
          </a:r>
          <a:endParaRPr lang="en-US" sz="1600" dirty="0"/>
        </a:p>
      </dgm:t>
    </dgm:pt>
    <dgm:pt modelId="{4D575FC8-F2D0-49B0-9332-B8F0D4B4EDD0}" type="parTrans" cxnId="{067C3ADA-CE53-4A87-98AA-AD18AA64D727}">
      <dgm:prSet/>
      <dgm:spPr/>
      <dgm:t>
        <a:bodyPr/>
        <a:lstStyle/>
        <a:p>
          <a:endParaRPr lang="en-US" sz="1600"/>
        </a:p>
      </dgm:t>
    </dgm:pt>
    <dgm:pt modelId="{F30BA5C1-2ACF-4A4E-9E87-78BE01B9472F}" type="sibTrans" cxnId="{067C3ADA-CE53-4A87-98AA-AD18AA64D727}">
      <dgm:prSet/>
      <dgm:spPr/>
      <dgm:t>
        <a:bodyPr/>
        <a:lstStyle/>
        <a:p>
          <a:endParaRPr lang="en-US" sz="1600"/>
        </a:p>
      </dgm:t>
    </dgm:pt>
    <dgm:pt modelId="{B6B7E117-00EF-4C89-94A3-A5B52FAF5974}">
      <dgm:prSet phldrT="[Text]" custT="1"/>
      <dgm:spPr/>
      <dgm:t>
        <a:bodyPr/>
        <a:lstStyle/>
        <a:p>
          <a:r>
            <a:rPr lang="el-GR" sz="1600" b="1" dirty="0" smtClean="0"/>
            <a:t>Να είναι έτοιμοι να παρέχουν ορισμένες πληροφορίες σχετικά με τα μείγματα στους Υπεύθυνους Φορείς των Κρατών μελών για τη διατύπωση προληπτικών και θεραπευτικών </a:t>
          </a:r>
          <a:r>
            <a:rPr lang="el-GR" sz="1600" b="1" dirty="0" smtClean="0"/>
            <a:t>μέτρων</a:t>
          </a:r>
          <a:r>
            <a:rPr lang="en-US" sz="1600" b="1" dirty="0" smtClean="0"/>
            <a:t> </a:t>
          </a:r>
          <a:r>
            <a:rPr lang="en-US" sz="1600" b="1" dirty="0" smtClean="0"/>
            <a:t>(</a:t>
          </a:r>
          <a:r>
            <a:rPr lang="el-GR" sz="1600" b="1" dirty="0" smtClean="0"/>
            <a:t>άρθρο </a:t>
          </a:r>
          <a:r>
            <a:rPr lang="en-US" sz="1600" b="1" dirty="0" smtClean="0"/>
            <a:t>45)</a:t>
          </a:r>
          <a:endParaRPr lang="en-US" sz="1600" b="1" dirty="0"/>
        </a:p>
      </dgm:t>
    </dgm:pt>
    <dgm:pt modelId="{53D311B2-805A-4147-9264-3F4918BDCB25}" type="parTrans" cxnId="{FB8121F4-E08E-4B41-859D-8CC512C28BAC}">
      <dgm:prSet/>
      <dgm:spPr/>
      <dgm:t>
        <a:bodyPr/>
        <a:lstStyle/>
        <a:p>
          <a:endParaRPr lang="en-US" sz="1600"/>
        </a:p>
      </dgm:t>
    </dgm:pt>
    <dgm:pt modelId="{AF6FE4D9-C01E-400A-94BE-B85B1DD0F8CF}" type="sibTrans" cxnId="{FB8121F4-E08E-4B41-859D-8CC512C28BAC}">
      <dgm:prSet/>
      <dgm:spPr/>
      <dgm:t>
        <a:bodyPr/>
        <a:lstStyle/>
        <a:p>
          <a:endParaRPr lang="en-US" sz="1600"/>
        </a:p>
      </dgm:t>
    </dgm:pt>
    <dgm:pt modelId="{78E611B8-D8DE-48F6-8057-2F94140828EE}" type="pres">
      <dgm:prSet presAssocID="{B152F573-4464-4F8B-A3F9-9D9EB41970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E29F809-7EE2-471F-BFD9-025E1C5E0FA1}" type="pres">
      <dgm:prSet presAssocID="{B152F573-4464-4F8B-A3F9-9D9EB41970EB}" presName="Name1" presStyleCnt="0"/>
      <dgm:spPr/>
    </dgm:pt>
    <dgm:pt modelId="{E301987C-F0F6-4D03-B8BD-0C834836F4D8}" type="pres">
      <dgm:prSet presAssocID="{B152F573-4464-4F8B-A3F9-9D9EB41970EB}" presName="cycle" presStyleCnt="0"/>
      <dgm:spPr/>
    </dgm:pt>
    <dgm:pt modelId="{A4D3C95E-16D6-43B0-9BE3-F1DEDD5463E3}" type="pres">
      <dgm:prSet presAssocID="{B152F573-4464-4F8B-A3F9-9D9EB41970EB}" presName="srcNode" presStyleLbl="node1" presStyleIdx="0" presStyleCnt="7"/>
      <dgm:spPr/>
    </dgm:pt>
    <dgm:pt modelId="{B0FAFEEC-236C-44BA-827E-A1074AF4E5AA}" type="pres">
      <dgm:prSet presAssocID="{B152F573-4464-4F8B-A3F9-9D9EB41970EB}" presName="conn" presStyleLbl="parChTrans1D2" presStyleIdx="0" presStyleCnt="1"/>
      <dgm:spPr/>
      <dgm:t>
        <a:bodyPr/>
        <a:lstStyle/>
        <a:p>
          <a:endParaRPr lang="en-US"/>
        </a:p>
      </dgm:t>
    </dgm:pt>
    <dgm:pt modelId="{8B977F11-44B5-4547-98B0-906573396214}" type="pres">
      <dgm:prSet presAssocID="{B152F573-4464-4F8B-A3F9-9D9EB41970EB}" presName="extraNode" presStyleLbl="node1" presStyleIdx="0" presStyleCnt="7"/>
      <dgm:spPr/>
    </dgm:pt>
    <dgm:pt modelId="{5B62F1F0-AB38-46E0-BBEF-80F5A31E814E}" type="pres">
      <dgm:prSet presAssocID="{B152F573-4464-4F8B-A3F9-9D9EB41970EB}" presName="dstNode" presStyleLbl="node1" presStyleIdx="0" presStyleCnt="7"/>
      <dgm:spPr/>
    </dgm:pt>
    <dgm:pt modelId="{00D1819D-1E02-46CB-88BB-A81E763400B0}" type="pres">
      <dgm:prSet presAssocID="{EAD82039-6971-4F79-A396-F4351666E5F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819EA-815A-4EFE-BAA6-59E14ADE986B}" type="pres">
      <dgm:prSet presAssocID="{EAD82039-6971-4F79-A396-F4351666E5F1}" presName="accent_1" presStyleCnt="0"/>
      <dgm:spPr/>
    </dgm:pt>
    <dgm:pt modelId="{75803007-A84D-4276-A3C8-3E9D1BFEC7A6}" type="pres">
      <dgm:prSet presAssocID="{EAD82039-6971-4F79-A396-F4351666E5F1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26A77D-596D-4997-8683-3C9FB15EF6B8}" type="pres">
      <dgm:prSet presAssocID="{778A7890-FD9A-4B73-AB10-6CBA6407EC7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C890B-A6B9-472D-85A2-D7ECFB5B838B}" type="pres">
      <dgm:prSet presAssocID="{778A7890-FD9A-4B73-AB10-6CBA6407EC77}" presName="accent_2" presStyleCnt="0"/>
      <dgm:spPr/>
    </dgm:pt>
    <dgm:pt modelId="{9274EC1F-78DC-4C4B-9B36-EFB014A83CEC}" type="pres">
      <dgm:prSet presAssocID="{778A7890-FD9A-4B73-AB10-6CBA6407EC77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15CA33-9F64-469B-81EB-5B1B50179EBB}" type="pres">
      <dgm:prSet presAssocID="{81880A17-0650-4A93-93D0-9C5FC82DAE8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85B01-8455-4128-822D-2F4CC62A86AA}" type="pres">
      <dgm:prSet presAssocID="{81880A17-0650-4A93-93D0-9C5FC82DAE82}" presName="accent_3" presStyleCnt="0"/>
      <dgm:spPr/>
    </dgm:pt>
    <dgm:pt modelId="{D95D04AB-2D75-4B87-85B8-E82274F04D1B}" type="pres">
      <dgm:prSet presAssocID="{81880A17-0650-4A93-93D0-9C5FC82DAE82}" presName="accentRepeatNode" presStyleLbl="solidFgAcc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452BD6-7542-4A8C-897F-C89BBFFF2EE8}" type="pres">
      <dgm:prSet presAssocID="{D33DC5C4-C55D-42BD-89BE-AC3E0F7DCEF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28791-C22A-4912-9364-4EF5F0B47CCB}" type="pres">
      <dgm:prSet presAssocID="{D33DC5C4-C55D-42BD-89BE-AC3E0F7DCEFD}" presName="accent_4" presStyleCnt="0"/>
      <dgm:spPr/>
    </dgm:pt>
    <dgm:pt modelId="{2AF477AE-2B2F-4597-881E-0414530BE5B4}" type="pres">
      <dgm:prSet presAssocID="{D33DC5C4-C55D-42BD-89BE-AC3E0F7DCEFD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337727-50DC-4C4D-A111-A686F5E89A5C}" type="pres">
      <dgm:prSet presAssocID="{BDF56CE4-363A-4EC6-B918-CADED378C0C6}" presName="text_5" presStyleLbl="node1" presStyleIdx="4" presStyleCnt="7" custScaleY="137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D1A7C-1ABE-4526-BEF5-272E3A115209}" type="pres">
      <dgm:prSet presAssocID="{BDF56CE4-363A-4EC6-B918-CADED378C0C6}" presName="accent_5" presStyleCnt="0"/>
      <dgm:spPr/>
    </dgm:pt>
    <dgm:pt modelId="{C50A46A2-E9C7-4C60-BB10-D55AC8581212}" type="pres">
      <dgm:prSet presAssocID="{BDF56CE4-363A-4EC6-B918-CADED378C0C6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E8D3C8-A2C8-45EB-8C99-C7E692B1740F}" type="pres">
      <dgm:prSet presAssocID="{0F1009E7-1991-4F07-8E98-467B1C187302}" presName="text_6" presStyleLbl="node1" presStyleIdx="5" presStyleCnt="7" custScaleY="125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3F338-B131-4021-A1CD-6B7009E39A24}" type="pres">
      <dgm:prSet presAssocID="{0F1009E7-1991-4F07-8E98-467B1C187302}" presName="accent_6" presStyleCnt="0"/>
      <dgm:spPr/>
    </dgm:pt>
    <dgm:pt modelId="{C5E83AA6-89D3-46D8-98F9-B620D3766EE9}" type="pres">
      <dgm:prSet presAssocID="{0F1009E7-1991-4F07-8E98-467B1C187302}" presName="accentRepeatNode" presStyleLbl="solidFgAcc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9A9983-D897-4687-917B-6E43EC9BA381}" type="pres">
      <dgm:prSet presAssocID="{B6B7E117-00EF-4C89-94A3-A5B52FAF5974}" presName="text_7" presStyleLbl="node1" presStyleIdx="6" presStyleCnt="7" custScaleY="13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EE077-F451-492B-AC1B-930A62B49C77}" type="pres">
      <dgm:prSet presAssocID="{B6B7E117-00EF-4C89-94A3-A5B52FAF5974}" presName="accent_7" presStyleCnt="0"/>
      <dgm:spPr/>
    </dgm:pt>
    <dgm:pt modelId="{18BE4019-5A72-447A-958D-05A0A4CA2A55}" type="pres">
      <dgm:prSet presAssocID="{B6B7E117-00EF-4C89-94A3-A5B52FAF5974}" presName="accentRepeatNode" presStyleLbl="solidFgAcc1" presStyleIdx="6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B8121F4-E08E-4B41-859D-8CC512C28BAC}" srcId="{B152F573-4464-4F8B-A3F9-9D9EB41970EB}" destId="{B6B7E117-00EF-4C89-94A3-A5B52FAF5974}" srcOrd="6" destOrd="0" parTransId="{53D311B2-805A-4147-9264-3F4918BDCB25}" sibTransId="{AF6FE4D9-C01E-400A-94BE-B85B1DD0F8CF}"/>
    <dgm:cxn modelId="{6CF9D9AA-DBA8-4FD5-8A31-488BCEAC86A7}" type="presOf" srcId="{778A7890-FD9A-4B73-AB10-6CBA6407EC77}" destId="{8C26A77D-596D-4997-8683-3C9FB15EF6B8}" srcOrd="0" destOrd="0" presId="urn:microsoft.com/office/officeart/2008/layout/VerticalCurvedList"/>
    <dgm:cxn modelId="{99F0DA02-9E1E-4035-88A5-9DCCB9E3F4D4}" srcId="{B152F573-4464-4F8B-A3F9-9D9EB41970EB}" destId="{EAD82039-6971-4F79-A396-F4351666E5F1}" srcOrd="0" destOrd="0" parTransId="{4CECDDC6-83E6-4144-8B39-05BA730C222D}" sibTransId="{D2D07C49-EC0D-4203-95D4-583ECB560AEF}"/>
    <dgm:cxn modelId="{3BE82A64-2C6A-4BA0-9B51-129BAD561C95}" srcId="{B152F573-4464-4F8B-A3F9-9D9EB41970EB}" destId="{D33DC5C4-C55D-42BD-89BE-AC3E0F7DCEFD}" srcOrd="3" destOrd="0" parTransId="{47920A26-CABB-40D8-A3E3-62B0C58BACC8}" sibTransId="{68D40F63-9699-426B-89B9-CE119C3D6A1D}"/>
    <dgm:cxn modelId="{36EB8D94-555D-44EA-85BF-45D889156E59}" type="presOf" srcId="{EAD82039-6971-4F79-A396-F4351666E5F1}" destId="{00D1819D-1E02-46CB-88BB-A81E763400B0}" srcOrd="0" destOrd="0" presId="urn:microsoft.com/office/officeart/2008/layout/VerticalCurvedList"/>
    <dgm:cxn modelId="{20AA7725-6FE3-4327-B052-1A1A94D89C5A}" type="presOf" srcId="{B152F573-4464-4F8B-A3F9-9D9EB41970EB}" destId="{78E611B8-D8DE-48F6-8057-2F94140828EE}" srcOrd="0" destOrd="0" presId="urn:microsoft.com/office/officeart/2008/layout/VerticalCurvedList"/>
    <dgm:cxn modelId="{067C3ADA-CE53-4A87-98AA-AD18AA64D727}" srcId="{B152F573-4464-4F8B-A3F9-9D9EB41970EB}" destId="{0F1009E7-1991-4F07-8E98-467B1C187302}" srcOrd="5" destOrd="0" parTransId="{4D575FC8-F2D0-49B0-9332-B8F0D4B4EDD0}" sibTransId="{F30BA5C1-2ACF-4A4E-9E87-78BE01B9472F}"/>
    <dgm:cxn modelId="{ED6D14BF-7CE7-4D27-8A11-3F47287C1A6F}" type="presOf" srcId="{BDF56CE4-363A-4EC6-B918-CADED378C0C6}" destId="{A3337727-50DC-4C4D-A111-A686F5E89A5C}" srcOrd="0" destOrd="0" presId="urn:microsoft.com/office/officeart/2008/layout/VerticalCurvedList"/>
    <dgm:cxn modelId="{091ACCF6-BD65-4D2A-974E-55D0C1F0B55F}" type="presOf" srcId="{D2D07C49-EC0D-4203-95D4-583ECB560AEF}" destId="{B0FAFEEC-236C-44BA-827E-A1074AF4E5AA}" srcOrd="0" destOrd="0" presId="urn:microsoft.com/office/officeart/2008/layout/VerticalCurvedList"/>
    <dgm:cxn modelId="{0419053C-4BF3-4616-828D-0BC27ADC6022}" type="presOf" srcId="{B6B7E117-00EF-4C89-94A3-A5B52FAF5974}" destId="{809A9983-D897-4687-917B-6E43EC9BA381}" srcOrd="0" destOrd="0" presId="urn:microsoft.com/office/officeart/2008/layout/VerticalCurvedList"/>
    <dgm:cxn modelId="{D3EEDF37-7B3C-4F2A-9CA5-4F9AA37DA6AB}" srcId="{B152F573-4464-4F8B-A3F9-9D9EB41970EB}" destId="{BDF56CE4-363A-4EC6-B918-CADED378C0C6}" srcOrd="4" destOrd="0" parTransId="{3A770142-517C-4EC1-B4F7-F89B86AA6272}" sibTransId="{14F4F843-8934-4D64-B052-AC3C9ADC4F63}"/>
    <dgm:cxn modelId="{F2EBB331-638B-45E9-A428-F102784E3A02}" type="presOf" srcId="{0F1009E7-1991-4F07-8E98-467B1C187302}" destId="{E6E8D3C8-A2C8-45EB-8C99-C7E692B1740F}" srcOrd="0" destOrd="0" presId="urn:microsoft.com/office/officeart/2008/layout/VerticalCurvedList"/>
    <dgm:cxn modelId="{E3BE5A9F-0BB5-45AE-B7C4-9FEE475F46BF}" srcId="{B152F573-4464-4F8B-A3F9-9D9EB41970EB}" destId="{778A7890-FD9A-4B73-AB10-6CBA6407EC77}" srcOrd="1" destOrd="0" parTransId="{831B3FF9-738B-41F2-8095-DD5531F4DB88}" sibTransId="{135735C4-ED97-4682-9025-680F3D636742}"/>
    <dgm:cxn modelId="{0B0468BF-E9C4-4423-B9A7-882E2344977E}" srcId="{B152F573-4464-4F8B-A3F9-9D9EB41970EB}" destId="{81880A17-0650-4A93-93D0-9C5FC82DAE82}" srcOrd="2" destOrd="0" parTransId="{F9E8F3C6-C373-489F-BCA5-DCD511006766}" sibTransId="{F1F52327-A1A2-4739-B812-B45C0BAFC9D7}"/>
    <dgm:cxn modelId="{BC22F2D2-FF17-41C8-ACD3-A18530659CE0}" type="presOf" srcId="{D33DC5C4-C55D-42BD-89BE-AC3E0F7DCEFD}" destId="{8A452BD6-7542-4A8C-897F-C89BBFFF2EE8}" srcOrd="0" destOrd="0" presId="urn:microsoft.com/office/officeart/2008/layout/VerticalCurvedList"/>
    <dgm:cxn modelId="{6C029FD5-C119-4503-9D2A-8C255D18EC03}" type="presOf" srcId="{81880A17-0650-4A93-93D0-9C5FC82DAE82}" destId="{1115CA33-9F64-469B-81EB-5B1B50179EBB}" srcOrd="0" destOrd="0" presId="urn:microsoft.com/office/officeart/2008/layout/VerticalCurvedList"/>
    <dgm:cxn modelId="{54DCEEAE-C722-47AB-8E4F-33BAF036F614}" type="presParOf" srcId="{78E611B8-D8DE-48F6-8057-2F94140828EE}" destId="{CE29F809-7EE2-471F-BFD9-025E1C5E0FA1}" srcOrd="0" destOrd="0" presId="urn:microsoft.com/office/officeart/2008/layout/VerticalCurvedList"/>
    <dgm:cxn modelId="{27468BAA-C87E-4A7A-A514-BC8393A721E2}" type="presParOf" srcId="{CE29F809-7EE2-471F-BFD9-025E1C5E0FA1}" destId="{E301987C-F0F6-4D03-B8BD-0C834836F4D8}" srcOrd="0" destOrd="0" presId="urn:microsoft.com/office/officeart/2008/layout/VerticalCurvedList"/>
    <dgm:cxn modelId="{7E8D2352-9911-42CF-A6B0-E96110E33337}" type="presParOf" srcId="{E301987C-F0F6-4D03-B8BD-0C834836F4D8}" destId="{A4D3C95E-16D6-43B0-9BE3-F1DEDD5463E3}" srcOrd="0" destOrd="0" presId="urn:microsoft.com/office/officeart/2008/layout/VerticalCurvedList"/>
    <dgm:cxn modelId="{02E9B1DD-C0EA-44F4-8559-08B43A11E0B6}" type="presParOf" srcId="{E301987C-F0F6-4D03-B8BD-0C834836F4D8}" destId="{B0FAFEEC-236C-44BA-827E-A1074AF4E5AA}" srcOrd="1" destOrd="0" presId="urn:microsoft.com/office/officeart/2008/layout/VerticalCurvedList"/>
    <dgm:cxn modelId="{B374937B-1F7B-440F-A139-62963D3D4E70}" type="presParOf" srcId="{E301987C-F0F6-4D03-B8BD-0C834836F4D8}" destId="{8B977F11-44B5-4547-98B0-906573396214}" srcOrd="2" destOrd="0" presId="urn:microsoft.com/office/officeart/2008/layout/VerticalCurvedList"/>
    <dgm:cxn modelId="{615D70C8-40B6-40E4-807C-1D8953275479}" type="presParOf" srcId="{E301987C-F0F6-4D03-B8BD-0C834836F4D8}" destId="{5B62F1F0-AB38-46E0-BBEF-80F5A31E814E}" srcOrd="3" destOrd="0" presId="urn:microsoft.com/office/officeart/2008/layout/VerticalCurvedList"/>
    <dgm:cxn modelId="{B72FC3FA-E0E2-4028-8E73-BAE7C8B97491}" type="presParOf" srcId="{CE29F809-7EE2-471F-BFD9-025E1C5E0FA1}" destId="{00D1819D-1E02-46CB-88BB-A81E763400B0}" srcOrd="1" destOrd="0" presId="urn:microsoft.com/office/officeart/2008/layout/VerticalCurvedList"/>
    <dgm:cxn modelId="{4B125F87-D392-4C0D-942A-754528904D87}" type="presParOf" srcId="{CE29F809-7EE2-471F-BFD9-025E1C5E0FA1}" destId="{B25819EA-815A-4EFE-BAA6-59E14ADE986B}" srcOrd="2" destOrd="0" presId="urn:microsoft.com/office/officeart/2008/layout/VerticalCurvedList"/>
    <dgm:cxn modelId="{93EBFD36-6F17-437B-A142-9BF1AF8A9A9D}" type="presParOf" srcId="{B25819EA-815A-4EFE-BAA6-59E14ADE986B}" destId="{75803007-A84D-4276-A3C8-3E9D1BFEC7A6}" srcOrd="0" destOrd="0" presId="urn:microsoft.com/office/officeart/2008/layout/VerticalCurvedList"/>
    <dgm:cxn modelId="{15DF3820-0164-4615-BDA4-5E6FCF2654DD}" type="presParOf" srcId="{CE29F809-7EE2-471F-BFD9-025E1C5E0FA1}" destId="{8C26A77D-596D-4997-8683-3C9FB15EF6B8}" srcOrd="3" destOrd="0" presId="urn:microsoft.com/office/officeart/2008/layout/VerticalCurvedList"/>
    <dgm:cxn modelId="{B5290D37-1B82-434C-85E4-1CCEDB54191B}" type="presParOf" srcId="{CE29F809-7EE2-471F-BFD9-025E1C5E0FA1}" destId="{810C890B-A6B9-472D-85A2-D7ECFB5B838B}" srcOrd="4" destOrd="0" presId="urn:microsoft.com/office/officeart/2008/layout/VerticalCurvedList"/>
    <dgm:cxn modelId="{60DDDB6F-152B-4667-B14F-01D16E6CF153}" type="presParOf" srcId="{810C890B-A6B9-472D-85A2-D7ECFB5B838B}" destId="{9274EC1F-78DC-4C4B-9B36-EFB014A83CEC}" srcOrd="0" destOrd="0" presId="urn:microsoft.com/office/officeart/2008/layout/VerticalCurvedList"/>
    <dgm:cxn modelId="{4E7CA012-9369-44DA-8C81-6C4BD860A3F0}" type="presParOf" srcId="{CE29F809-7EE2-471F-BFD9-025E1C5E0FA1}" destId="{1115CA33-9F64-469B-81EB-5B1B50179EBB}" srcOrd="5" destOrd="0" presId="urn:microsoft.com/office/officeart/2008/layout/VerticalCurvedList"/>
    <dgm:cxn modelId="{25134239-B347-4649-A144-E47B4F44B1F1}" type="presParOf" srcId="{CE29F809-7EE2-471F-BFD9-025E1C5E0FA1}" destId="{3E285B01-8455-4128-822D-2F4CC62A86AA}" srcOrd="6" destOrd="0" presId="urn:microsoft.com/office/officeart/2008/layout/VerticalCurvedList"/>
    <dgm:cxn modelId="{96414C16-9B6C-49B6-9C14-29D4DF2A9978}" type="presParOf" srcId="{3E285B01-8455-4128-822D-2F4CC62A86AA}" destId="{D95D04AB-2D75-4B87-85B8-E82274F04D1B}" srcOrd="0" destOrd="0" presId="urn:microsoft.com/office/officeart/2008/layout/VerticalCurvedList"/>
    <dgm:cxn modelId="{C123C7AB-BB8B-4B7B-A5E6-C863D24D6375}" type="presParOf" srcId="{CE29F809-7EE2-471F-BFD9-025E1C5E0FA1}" destId="{8A452BD6-7542-4A8C-897F-C89BBFFF2EE8}" srcOrd="7" destOrd="0" presId="urn:microsoft.com/office/officeart/2008/layout/VerticalCurvedList"/>
    <dgm:cxn modelId="{CB2C4940-80AA-47E1-9271-E1231A644DE2}" type="presParOf" srcId="{CE29F809-7EE2-471F-BFD9-025E1C5E0FA1}" destId="{32028791-C22A-4912-9364-4EF5F0B47CCB}" srcOrd="8" destOrd="0" presId="urn:microsoft.com/office/officeart/2008/layout/VerticalCurvedList"/>
    <dgm:cxn modelId="{646CC93F-60A8-4788-8D4F-DAB4E0E24F71}" type="presParOf" srcId="{32028791-C22A-4912-9364-4EF5F0B47CCB}" destId="{2AF477AE-2B2F-4597-881E-0414530BE5B4}" srcOrd="0" destOrd="0" presId="urn:microsoft.com/office/officeart/2008/layout/VerticalCurvedList"/>
    <dgm:cxn modelId="{176B91AD-C822-45A8-AFA6-836C3E0026E5}" type="presParOf" srcId="{CE29F809-7EE2-471F-BFD9-025E1C5E0FA1}" destId="{A3337727-50DC-4C4D-A111-A686F5E89A5C}" srcOrd="9" destOrd="0" presId="urn:microsoft.com/office/officeart/2008/layout/VerticalCurvedList"/>
    <dgm:cxn modelId="{5830AB04-AEB4-48D7-B10E-52C3571F06EA}" type="presParOf" srcId="{CE29F809-7EE2-471F-BFD9-025E1C5E0FA1}" destId="{A5CD1A7C-1ABE-4526-BEF5-272E3A115209}" srcOrd="10" destOrd="0" presId="urn:microsoft.com/office/officeart/2008/layout/VerticalCurvedList"/>
    <dgm:cxn modelId="{18B64A46-11D0-45CB-870D-75BDDC96D7CB}" type="presParOf" srcId="{A5CD1A7C-1ABE-4526-BEF5-272E3A115209}" destId="{C50A46A2-E9C7-4C60-BB10-D55AC8581212}" srcOrd="0" destOrd="0" presId="urn:microsoft.com/office/officeart/2008/layout/VerticalCurvedList"/>
    <dgm:cxn modelId="{A794CE01-213B-4951-8ED8-9FB471EDF344}" type="presParOf" srcId="{CE29F809-7EE2-471F-BFD9-025E1C5E0FA1}" destId="{E6E8D3C8-A2C8-45EB-8C99-C7E692B1740F}" srcOrd="11" destOrd="0" presId="urn:microsoft.com/office/officeart/2008/layout/VerticalCurvedList"/>
    <dgm:cxn modelId="{71168F4B-1874-4A18-8C41-EC29BE95FC5C}" type="presParOf" srcId="{CE29F809-7EE2-471F-BFD9-025E1C5E0FA1}" destId="{2D13F338-B131-4021-A1CD-6B7009E39A24}" srcOrd="12" destOrd="0" presId="urn:microsoft.com/office/officeart/2008/layout/VerticalCurvedList"/>
    <dgm:cxn modelId="{3AC5E1A8-68F5-492A-A5E9-184F730334DA}" type="presParOf" srcId="{2D13F338-B131-4021-A1CD-6B7009E39A24}" destId="{C5E83AA6-89D3-46D8-98F9-B620D3766EE9}" srcOrd="0" destOrd="0" presId="urn:microsoft.com/office/officeart/2008/layout/VerticalCurvedList"/>
    <dgm:cxn modelId="{23A110EB-9113-4C3C-947A-34AF48C2A50F}" type="presParOf" srcId="{CE29F809-7EE2-471F-BFD9-025E1C5E0FA1}" destId="{809A9983-D897-4687-917B-6E43EC9BA381}" srcOrd="13" destOrd="0" presId="urn:microsoft.com/office/officeart/2008/layout/VerticalCurvedList"/>
    <dgm:cxn modelId="{37DDA051-CD83-43A0-9A9D-0323436EEA61}" type="presParOf" srcId="{CE29F809-7EE2-471F-BFD9-025E1C5E0FA1}" destId="{0C3EE077-F451-492B-AC1B-930A62B49C77}" srcOrd="14" destOrd="0" presId="urn:microsoft.com/office/officeart/2008/layout/VerticalCurvedList"/>
    <dgm:cxn modelId="{932313B4-3482-4261-BA16-7F8E7E739A29}" type="presParOf" srcId="{0C3EE077-F451-492B-AC1B-930A62B49C77}" destId="{18BE4019-5A72-447A-958D-05A0A4CA2A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52F573-4464-4F8B-A3F9-9D9EB41970EB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D82039-6971-4F79-A396-F4351666E5F1}">
      <dgm:prSet phldrT="[Text]" custT="1"/>
      <dgm:spPr/>
      <dgm:t>
        <a:bodyPr/>
        <a:lstStyle/>
        <a:p>
          <a:r>
            <a:rPr lang="el-GR" sz="1600" b="1" dirty="0" smtClean="0"/>
            <a:t>Ταξινόμηση, Επισήμανση και Συσκευασία</a:t>
          </a:r>
          <a:r>
            <a:rPr lang="en-US" sz="1600" b="1" dirty="0" smtClean="0"/>
            <a:t> (</a:t>
          </a:r>
          <a:r>
            <a:rPr lang="el-GR" sz="1600" b="1" dirty="0" smtClean="0"/>
            <a:t>άρθρο</a:t>
          </a:r>
          <a:r>
            <a:rPr lang="en-US" sz="1600" b="1" dirty="0" smtClean="0"/>
            <a:t> 4, 5-14, 17-33, 35</a:t>
          </a:r>
          <a:r>
            <a:rPr lang="en-US" sz="1600" b="1" dirty="0" smtClean="0"/>
            <a:t>)</a:t>
          </a:r>
          <a:r>
            <a:rPr lang="el-GR" sz="1600" b="1" dirty="0" smtClean="0"/>
            <a:t> - </a:t>
          </a:r>
          <a:r>
            <a:rPr lang="el-GR" sz="1600" dirty="0" smtClean="0"/>
            <a:t> </a:t>
          </a:r>
          <a:endParaRPr lang="en-US" sz="1600" dirty="0"/>
        </a:p>
      </dgm:t>
    </dgm:pt>
    <dgm:pt modelId="{4CECDDC6-83E6-4144-8B39-05BA730C222D}" type="parTrans" cxnId="{99F0DA02-9E1E-4035-88A5-9DCCB9E3F4D4}">
      <dgm:prSet/>
      <dgm:spPr/>
      <dgm:t>
        <a:bodyPr/>
        <a:lstStyle/>
        <a:p>
          <a:endParaRPr lang="en-US" sz="1600"/>
        </a:p>
      </dgm:t>
    </dgm:pt>
    <dgm:pt modelId="{D2D07C49-EC0D-4203-95D4-583ECB560AEF}" type="sibTrans" cxnId="{99F0DA02-9E1E-4035-88A5-9DCCB9E3F4D4}">
      <dgm:prSet/>
      <dgm:spPr/>
      <dgm:t>
        <a:bodyPr/>
        <a:lstStyle/>
        <a:p>
          <a:endParaRPr lang="en-US" sz="1600"/>
        </a:p>
      </dgm:t>
    </dgm:pt>
    <dgm:pt modelId="{778A7890-FD9A-4B73-AB10-6CBA6407EC77}">
      <dgm:prSet phldrT="[Text]" custT="1"/>
      <dgm:spPr/>
      <dgm:t>
        <a:bodyPr/>
        <a:lstStyle/>
        <a:p>
          <a:r>
            <a:rPr lang="el-GR" sz="1600" b="1" dirty="0" smtClean="0"/>
            <a:t>Αν αλλάξει</a:t>
          </a:r>
          <a:r>
            <a:rPr lang="en-US" sz="1600" b="1" dirty="0" smtClean="0"/>
            <a:t> </a:t>
          </a:r>
          <a:r>
            <a:rPr lang="el-GR" sz="1600" b="1" dirty="0" smtClean="0"/>
            <a:t>η σύνθεση του προϊόντος τότε απαιτείται εκ νέου Ταξινόμηση, Επισήμανση </a:t>
          </a:r>
          <a:r>
            <a:rPr lang="en-US" sz="1600" b="1" dirty="0" smtClean="0"/>
            <a:t>(</a:t>
          </a:r>
          <a:r>
            <a:rPr lang="el-GR" sz="1600" b="1" dirty="0" smtClean="0"/>
            <a:t>άρθρο</a:t>
          </a:r>
          <a:r>
            <a:rPr lang="en-US" sz="1600" b="1" dirty="0" smtClean="0"/>
            <a:t> 40)</a:t>
          </a:r>
          <a:endParaRPr lang="en-US" sz="1600" dirty="0"/>
        </a:p>
      </dgm:t>
    </dgm:pt>
    <dgm:pt modelId="{831B3FF9-738B-41F2-8095-DD5531F4DB88}" type="parTrans" cxnId="{E3BE5A9F-0BB5-45AE-B7C4-9FEE475F46BF}">
      <dgm:prSet/>
      <dgm:spPr/>
      <dgm:t>
        <a:bodyPr/>
        <a:lstStyle/>
        <a:p>
          <a:endParaRPr lang="en-US" sz="1600"/>
        </a:p>
      </dgm:t>
    </dgm:pt>
    <dgm:pt modelId="{135735C4-ED97-4682-9025-680F3D636742}" type="sibTrans" cxnId="{E3BE5A9F-0BB5-45AE-B7C4-9FEE475F46BF}">
      <dgm:prSet/>
      <dgm:spPr/>
      <dgm:t>
        <a:bodyPr/>
        <a:lstStyle/>
        <a:p>
          <a:endParaRPr lang="en-US" sz="1600"/>
        </a:p>
      </dgm:t>
    </dgm:pt>
    <dgm:pt modelId="{81880A17-0650-4A93-93D0-9C5FC82DAE82}">
      <dgm:prSet phldrT="[Text]" custT="1"/>
      <dgm:spPr/>
      <dgm:t>
        <a:bodyPr/>
        <a:lstStyle/>
        <a:p>
          <a:r>
            <a:rPr lang="el-GR" sz="1600" b="1" dirty="0" smtClean="0"/>
            <a:t>Να ενημερώνονται για νέες επιστημονικές ή τεχνικές πληροφορίες</a:t>
          </a:r>
          <a:r>
            <a:rPr lang="en-US" sz="1600" b="1" dirty="0" smtClean="0"/>
            <a:t> (</a:t>
          </a:r>
          <a:r>
            <a:rPr lang="el-GR" sz="1600" b="1" dirty="0" smtClean="0"/>
            <a:t>άρθρο</a:t>
          </a:r>
          <a:r>
            <a:rPr lang="en-US" sz="1600" b="1" dirty="0" smtClean="0"/>
            <a:t> 15) </a:t>
          </a:r>
          <a:endParaRPr lang="en-US" sz="1600" dirty="0"/>
        </a:p>
      </dgm:t>
    </dgm:pt>
    <dgm:pt modelId="{F9E8F3C6-C373-489F-BCA5-DCD511006766}" type="parTrans" cxnId="{0B0468BF-E9C4-4423-B9A7-882E2344977E}">
      <dgm:prSet/>
      <dgm:spPr/>
      <dgm:t>
        <a:bodyPr/>
        <a:lstStyle/>
        <a:p>
          <a:endParaRPr lang="en-US" sz="1600"/>
        </a:p>
      </dgm:t>
    </dgm:pt>
    <dgm:pt modelId="{F1F52327-A1A2-4739-B812-B45C0BAFC9D7}" type="sibTrans" cxnId="{0B0468BF-E9C4-4423-B9A7-882E2344977E}">
      <dgm:prSet/>
      <dgm:spPr/>
      <dgm:t>
        <a:bodyPr/>
        <a:lstStyle/>
        <a:p>
          <a:endParaRPr lang="en-US" sz="1600"/>
        </a:p>
      </dgm:t>
    </dgm:pt>
    <dgm:pt modelId="{D33DC5C4-C55D-42BD-89BE-AC3E0F7DCEFD}">
      <dgm:prSet phldrT="[Text]" custT="1"/>
      <dgm:spPr/>
      <dgm:t>
        <a:bodyPr/>
        <a:lstStyle/>
        <a:p>
          <a:r>
            <a:rPr lang="el-GR" sz="1600" b="1" dirty="0" smtClean="0"/>
            <a:t>Να </a:t>
          </a:r>
          <a:r>
            <a:rPr lang="el-GR" sz="1600" b="1" dirty="0" err="1" smtClean="0"/>
            <a:t>επικαιροποιεί</a:t>
          </a:r>
          <a:r>
            <a:rPr lang="el-GR" sz="1600" b="1" dirty="0" smtClean="0"/>
            <a:t> την ετικέτα ύστερα από οποιαδήποτε μεταβολή στην ταξινόμηση και στην επισήμανση </a:t>
          </a:r>
          <a:r>
            <a:rPr lang="en-US" sz="1600" b="1" dirty="0" smtClean="0"/>
            <a:t>(</a:t>
          </a:r>
          <a:r>
            <a:rPr lang="el-GR" sz="1600" b="1" dirty="0" smtClean="0"/>
            <a:t>άρθρο</a:t>
          </a:r>
          <a:r>
            <a:rPr lang="en-US" sz="1600" b="1" dirty="0" smtClean="0"/>
            <a:t> 30) </a:t>
          </a:r>
          <a:endParaRPr lang="en-US" sz="1600" dirty="0"/>
        </a:p>
      </dgm:t>
    </dgm:pt>
    <dgm:pt modelId="{47920A26-CABB-40D8-A3E3-62B0C58BACC8}" type="parTrans" cxnId="{3BE82A64-2C6A-4BA0-9B51-129BAD561C95}">
      <dgm:prSet/>
      <dgm:spPr/>
      <dgm:t>
        <a:bodyPr/>
        <a:lstStyle/>
        <a:p>
          <a:endParaRPr lang="en-US" sz="1600"/>
        </a:p>
      </dgm:t>
    </dgm:pt>
    <dgm:pt modelId="{68D40F63-9699-426B-89B9-CE119C3D6A1D}" type="sibTrans" cxnId="{3BE82A64-2C6A-4BA0-9B51-129BAD561C95}">
      <dgm:prSet/>
      <dgm:spPr/>
      <dgm:t>
        <a:bodyPr/>
        <a:lstStyle/>
        <a:p>
          <a:endParaRPr lang="en-US" sz="1600"/>
        </a:p>
      </dgm:t>
    </dgm:pt>
    <dgm:pt modelId="{BDF56CE4-363A-4EC6-B918-CADED378C0C6}">
      <dgm:prSet phldrT="[Text]" custT="1"/>
      <dgm:spPr/>
      <dgm:t>
        <a:bodyPr/>
        <a:lstStyle/>
        <a:p>
          <a:pPr algn="l"/>
          <a:r>
            <a:rPr lang="el-GR" sz="1600" b="1" dirty="0" smtClean="0">
              <a:cs typeface="Arial" pitchFamily="34" charset="0"/>
            </a:rPr>
            <a:t>Να τηρεί διαθέσιμες όλες τις πληροφορίες που χρησιμοποιεί ο ίδιος για την ταξινόμηση και την επισήμανση επί τουλάχιστον 10 έτη</a:t>
          </a:r>
          <a:r>
            <a:rPr lang="en-US" sz="1600" b="1" dirty="0" smtClean="0">
              <a:cs typeface="Arial" pitchFamily="34" charset="0"/>
            </a:rPr>
            <a:t> </a:t>
          </a:r>
          <a:r>
            <a:rPr lang="el-GR" sz="1600" b="1" dirty="0" smtClean="0">
              <a:cs typeface="Arial" pitchFamily="34" charset="0"/>
            </a:rPr>
            <a:t/>
          </a:r>
          <a:br>
            <a:rPr lang="el-GR" sz="1600" b="1" dirty="0" smtClean="0">
              <a:cs typeface="Arial" pitchFamily="34" charset="0"/>
            </a:rPr>
          </a:br>
          <a:r>
            <a:rPr lang="en-US" sz="1600" b="1" dirty="0" smtClean="0">
              <a:cs typeface="Arial" pitchFamily="34" charset="0"/>
            </a:rPr>
            <a:t>(</a:t>
          </a:r>
          <a:r>
            <a:rPr lang="el-GR" sz="1600" b="1" dirty="0" smtClean="0">
              <a:cs typeface="Arial" pitchFamily="34" charset="0"/>
            </a:rPr>
            <a:t>άρθρο</a:t>
          </a:r>
          <a:r>
            <a:rPr lang="en-US" sz="1600" b="1" dirty="0" smtClean="0">
              <a:cs typeface="Arial" pitchFamily="34" charset="0"/>
            </a:rPr>
            <a:t> 49) </a:t>
          </a:r>
          <a:endParaRPr lang="en-US" sz="1600" dirty="0"/>
        </a:p>
      </dgm:t>
    </dgm:pt>
    <dgm:pt modelId="{3A770142-517C-4EC1-B4F7-F89B86AA6272}" type="parTrans" cxnId="{D3EEDF37-7B3C-4F2A-9CA5-4F9AA37DA6AB}">
      <dgm:prSet/>
      <dgm:spPr/>
      <dgm:t>
        <a:bodyPr/>
        <a:lstStyle/>
        <a:p>
          <a:endParaRPr lang="en-US" sz="1600"/>
        </a:p>
      </dgm:t>
    </dgm:pt>
    <dgm:pt modelId="{14F4F843-8934-4D64-B052-AC3C9ADC4F63}" type="sibTrans" cxnId="{D3EEDF37-7B3C-4F2A-9CA5-4F9AA37DA6AB}">
      <dgm:prSet/>
      <dgm:spPr/>
      <dgm:t>
        <a:bodyPr/>
        <a:lstStyle/>
        <a:p>
          <a:endParaRPr lang="en-US" sz="1600"/>
        </a:p>
      </dgm:t>
    </dgm:pt>
    <dgm:pt modelId="{0F1009E7-1991-4F07-8E98-467B1C187302}">
      <dgm:prSet phldrT="[Text]" custT="1"/>
      <dgm:spPr/>
      <dgm:t>
        <a:bodyPr/>
        <a:lstStyle/>
        <a:p>
          <a:pPr algn="l"/>
          <a:r>
            <a:rPr lang="el-GR" sz="1600" b="1" dirty="0" smtClean="0"/>
            <a:t>Να υποβάλλει στις αρμόδιες αρχές πρόταση εναρμονισμένης ταξινόμησης που να μπορεί να οδηγήσει σε διαφοροποίηση στο παράρτημα </a:t>
          </a:r>
          <a:r>
            <a:rPr lang="en-US" sz="1600" b="1" dirty="0" smtClean="0"/>
            <a:t>VI</a:t>
          </a:r>
          <a:r>
            <a:rPr lang="el-GR" sz="1600" b="1" dirty="0" smtClean="0"/>
            <a:t>.</a:t>
          </a:r>
          <a:r>
            <a:rPr lang="en-US" sz="1600" b="1" dirty="0" smtClean="0"/>
            <a:t> (</a:t>
          </a:r>
          <a:r>
            <a:rPr lang="el-GR" sz="1600" b="1" dirty="0" smtClean="0"/>
            <a:t>άρθρο</a:t>
          </a:r>
          <a:r>
            <a:rPr lang="en-US" sz="1600" b="1" dirty="0" smtClean="0"/>
            <a:t> 37)</a:t>
          </a:r>
          <a:endParaRPr lang="en-US" sz="1600" dirty="0"/>
        </a:p>
      </dgm:t>
    </dgm:pt>
    <dgm:pt modelId="{4D575FC8-F2D0-49B0-9332-B8F0D4B4EDD0}" type="parTrans" cxnId="{067C3ADA-CE53-4A87-98AA-AD18AA64D727}">
      <dgm:prSet/>
      <dgm:spPr/>
      <dgm:t>
        <a:bodyPr/>
        <a:lstStyle/>
        <a:p>
          <a:endParaRPr lang="en-US" sz="1600"/>
        </a:p>
      </dgm:t>
    </dgm:pt>
    <dgm:pt modelId="{F30BA5C1-2ACF-4A4E-9E87-78BE01B9472F}" type="sibTrans" cxnId="{067C3ADA-CE53-4A87-98AA-AD18AA64D727}">
      <dgm:prSet/>
      <dgm:spPr/>
      <dgm:t>
        <a:bodyPr/>
        <a:lstStyle/>
        <a:p>
          <a:endParaRPr lang="en-US" sz="1600"/>
        </a:p>
      </dgm:t>
    </dgm:pt>
    <dgm:pt modelId="{B6B7E117-00EF-4C89-94A3-A5B52FAF5974}">
      <dgm:prSet phldrT="[Text]" custT="1"/>
      <dgm:spPr/>
      <dgm:t>
        <a:bodyPr/>
        <a:lstStyle/>
        <a:p>
          <a:r>
            <a:rPr lang="el-GR" sz="1600" b="1" dirty="0" smtClean="0"/>
            <a:t>Να είναι έτοιμοι να παρέχουν ορισμένες πληροφορίες σχετικά με τα μείγματα στους Υπεύθυνους Φορείς των Κρατών μελών για τη διατύπωση προληπτικών και θεραπευτικών μέτρω</a:t>
          </a:r>
          <a:r>
            <a:rPr lang="en-US" sz="1600" b="1" dirty="0" smtClean="0"/>
            <a:t> (</a:t>
          </a:r>
          <a:r>
            <a:rPr lang="el-GR" sz="1600" b="1" dirty="0" smtClean="0"/>
            <a:t>άρθρο </a:t>
          </a:r>
          <a:r>
            <a:rPr lang="en-US" sz="1600" b="1" dirty="0" smtClean="0"/>
            <a:t>45)</a:t>
          </a:r>
          <a:endParaRPr lang="en-US" sz="1600" b="1" dirty="0"/>
        </a:p>
      </dgm:t>
    </dgm:pt>
    <dgm:pt modelId="{53D311B2-805A-4147-9264-3F4918BDCB25}" type="parTrans" cxnId="{FB8121F4-E08E-4B41-859D-8CC512C28BAC}">
      <dgm:prSet/>
      <dgm:spPr/>
      <dgm:t>
        <a:bodyPr/>
        <a:lstStyle/>
        <a:p>
          <a:endParaRPr lang="en-US" sz="1600"/>
        </a:p>
      </dgm:t>
    </dgm:pt>
    <dgm:pt modelId="{AF6FE4D9-C01E-400A-94BE-B85B1DD0F8CF}" type="sibTrans" cxnId="{FB8121F4-E08E-4B41-859D-8CC512C28BAC}">
      <dgm:prSet/>
      <dgm:spPr/>
      <dgm:t>
        <a:bodyPr/>
        <a:lstStyle/>
        <a:p>
          <a:endParaRPr lang="en-US" sz="1600"/>
        </a:p>
      </dgm:t>
    </dgm:pt>
    <dgm:pt modelId="{78E611B8-D8DE-48F6-8057-2F94140828EE}" type="pres">
      <dgm:prSet presAssocID="{B152F573-4464-4F8B-A3F9-9D9EB41970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E29F809-7EE2-471F-BFD9-025E1C5E0FA1}" type="pres">
      <dgm:prSet presAssocID="{B152F573-4464-4F8B-A3F9-9D9EB41970EB}" presName="Name1" presStyleCnt="0"/>
      <dgm:spPr/>
    </dgm:pt>
    <dgm:pt modelId="{E301987C-F0F6-4D03-B8BD-0C834836F4D8}" type="pres">
      <dgm:prSet presAssocID="{B152F573-4464-4F8B-A3F9-9D9EB41970EB}" presName="cycle" presStyleCnt="0"/>
      <dgm:spPr/>
    </dgm:pt>
    <dgm:pt modelId="{A4D3C95E-16D6-43B0-9BE3-F1DEDD5463E3}" type="pres">
      <dgm:prSet presAssocID="{B152F573-4464-4F8B-A3F9-9D9EB41970EB}" presName="srcNode" presStyleLbl="node1" presStyleIdx="0" presStyleCnt="7"/>
      <dgm:spPr/>
    </dgm:pt>
    <dgm:pt modelId="{B0FAFEEC-236C-44BA-827E-A1074AF4E5AA}" type="pres">
      <dgm:prSet presAssocID="{B152F573-4464-4F8B-A3F9-9D9EB41970EB}" presName="conn" presStyleLbl="parChTrans1D2" presStyleIdx="0" presStyleCnt="1"/>
      <dgm:spPr/>
      <dgm:t>
        <a:bodyPr/>
        <a:lstStyle/>
        <a:p>
          <a:endParaRPr lang="en-US"/>
        </a:p>
      </dgm:t>
    </dgm:pt>
    <dgm:pt modelId="{8B977F11-44B5-4547-98B0-906573396214}" type="pres">
      <dgm:prSet presAssocID="{B152F573-4464-4F8B-A3F9-9D9EB41970EB}" presName="extraNode" presStyleLbl="node1" presStyleIdx="0" presStyleCnt="7"/>
      <dgm:spPr/>
    </dgm:pt>
    <dgm:pt modelId="{5B62F1F0-AB38-46E0-BBEF-80F5A31E814E}" type="pres">
      <dgm:prSet presAssocID="{B152F573-4464-4F8B-A3F9-9D9EB41970EB}" presName="dstNode" presStyleLbl="node1" presStyleIdx="0" presStyleCnt="7"/>
      <dgm:spPr/>
    </dgm:pt>
    <dgm:pt modelId="{00D1819D-1E02-46CB-88BB-A81E763400B0}" type="pres">
      <dgm:prSet presAssocID="{EAD82039-6971-4F79-A396-F4351666E5F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819EA-815A-4EFE-BAA6-59E14ADE986B}" type="pres">
      <dgm:prSet presAssocID="{EAD82039-6971-4F79-A396-F4351666E5F1}" presName="accent_1" presStyleCnt="0"/>
      <dgm:spPr/>
    </dgm:pt>
    <dgm:pt modelId="{75803007-A84D-4276-A3C8-3E9D1BFEC7A6}" type="pres">
      <dgm:prSet presAssocID="{EAD82039-6971-4F79-A396-F4351666E5F1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26A77D-596D-4997-8683-3C9FB15EF6B8}" type="pres">
      <dgm:prSet presAssocID="{778A7890-FD9A-4B73-AB10-6CBA6407EC7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C890B-A6B9-472D-85A2-D7ECFB5B838B}" type="pres">
      <dgm:prSet presAssocID="{778A7890-FD9A-4B73-AB10-6CBA6407EC77}" presName="accent_2" presStyleCnt="0"/>
      <dgm:spPr/>
    </dgm:pt>
    <dgm:pt modelId="{9274EC1F-78DC-4C4B-9B36-EFB014A83CEC}" type="pres">
      <dgm:prSet presAssocID="{778A7890-FD9A-4B73-AB10-6CBA6407EC77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15CA33-9F64-469B-81EB-5B1B50179EBB}" type="pres">
      <dgm:prSet presAssocID="{81880A17-0650-4A93-93D0-9C5FC82DAE8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85B01-8455-4128-822D-2F4CC62A86AA}" type="pres">
      <dgm:prSet presAssocID="{81880A17-0650-4A93-93D0-9C5FC82DAE82}" presName="accent_3" presStyleCnt="0"/>
      <dgm:spPr/>
    </dgm:pt>
    <dgm:pt modelId="{D95D04AB-2D75-4B87-85B8-E82274F04D1B}" type="pres">
      <dgm:prSet presAssocID="{81880A17-0650-4A93-93D0-9C5FC82DAE82}" presName="accentRepeatNode" presStyleLbl="solidFgAcc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452BD6-7542-4A8C-897F-C89BBFFF2EE8}" type="pres">
      <dgm:prSet presAssocID="{D33DC5C4-C55D-42BD-89BE-AC3E0F7DCEF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28791-C22A-4912-9364-4EF5F0B47CCB}" type="pres">
      <dgm:prSet presAssocID="{D33DC5C4-C55D-42BD-89BE-AC3E0F7DCEFD}" presName="accent_4" presStyleCnt="0"/>
      <dgm:spPr/>
    </dgm:pt>
    <dgm:pt modelId="{2AF477AE-2B2F-4597-881E-0414530BE5B4}" type="pres">
      <dgm:prSet presAssocID="{D33DC5C4-C55D-42BD-89BE-AC3E0F7DCEFD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337727-50DC-4C4D-A111-A686F5E89A5C}" type="pres">
      <dgm:prSet presAssocID="{BDF56CE4-363A-4EC6-B918-CADED378C0C6}" presName="text_5" presStyleLbl="node1" presStyleIdx="4" presStyleCnt="7" custScaleY="137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D1A7C-1ABE-4526-BEF5-272E3A115209}" type="pres">
      <dgm:prSet presAssocID="{BDF56CE4-363A-4EC6-B918-CADED378C0C6}" presName="accent_5" presStyleCnt="0"/>
      <dgm:spPr/>
    </dgm:pt>
    <dgm:pt modelId="{C50A46A2-E9C7-4C60-BB10-D55AC8581212}" type="pres">
      <dgm:prSet presAssocID="{BDF56CE4-363A-4EC6-B918-CADED378C0C6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E8D3C8-A2C8-45EB-8C99-C7E692B1740F}" type="pres">
      <dgm:prSet presAssocID="{0F1009E7-1991-4F07-8E98-467B1C187302}" presName="text_6" presStyleLbl="node1" presStyleIdx="5" presStyleCnt="7" custScaleY="125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3F338-B131-4021-A1CD-6B7009E39A24}" type="pres">
      <dgm:prSet presAssocID="{0F1009E7-1991-4F07-8E98-467B1C187302}" presName="accent_6" presStyleCnt="0"/>
      <dgm:spPr/>
    </dgm:pt>
    <dgm:pt modelId="{C5E83AA6-89D3-46D8-98F9-B620D3766EE9}" type="pres">
      <dgm:prSet presAssocID="{0F1009E7-1991-4F07-8E98-467B1C187302}" presName="accentRepeatNode" presStyleLbl="solidFgAcc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9A9983-D897-4687-917B-6E43EC9BA381}" type="pres">
      <dgm:prSet presAssocID="{B6B7E117-00EF-4C89-94A3-A5B52FAF5974}" presName="text_7" presStyleLbl="node1" presStyleIdx="6" presStyleCnt="7" custScaleY="13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EE077-F451-492B-AC1B-930A62B49C77}" type="pres">
      <dgm:prSet presAssocID="{B6B7E117-00EF-4C89-94A3-A5B52FAF5974}" presName="accent_7" presStyleCnt="0"/>
      <dgm:spPr/>
    </dgm:pt>
    <dgm:pt modelId="{18BE4019-5A72-447A-958D-05A0A4CA2A55}" type="pres">
      <dgm:prSet presAssocID="{B6B7E117-00EF-4C89-94A3-A5B52FAF5974}" presName="accentRepeatNode" presStyleLbl="solidFgAcc1" presStyleIdx="6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B8121F4-E08E-4B41-859D-8CC512C28BAC}" srcId="{B152F573-4464-4F8B-A3F9-9D9EB41970EB}" destId="{B6B7E117-00EF-4C89-94A3-A5B52FAF5974}" srcOrd="6" destOrd="0" parTransId="{53D311B2-805A-4147-9264-3F4918BDCB25}" sibTransId="{AF6FE4D9-C01E-400A-94BE-B85B1DD0F8CF}"/>
    <dgm:cxn modelId="{6CF9D9AA-DBA8-4FD5-8A31-488BCEAC86A7}" type="presOf" srcId="{778A7890-FD9A-4B73-AB10-6CBA6407EC77}" destId="{8C26A77D-596D-4997-8683-3C9FB15EF6B8}" srcOrd="0" destOrd="0" presId="urn:microsoft.com/office/officeart/2008/layout/VerticalCurvedList"/>
    <dgm:cxn modelId="{99F0DA02-9E1E-4035-88A5-9DCCB9E3F4D4}" srcId="{B152F573-4464-4F8B-A3F9-9D9EB41970EB}" destId="{EAD82039-6971-4F79-A396-F4351666E5F1}" srcOrd="0" destOrd="0" parTransId="{4CECDDC6-83E6-4144-8B39-05BA730C222D}" sibTransId="{D2D07C49-EC0D-4203-95D4-583ECB560AEF}"/>
    <dgm:cxn modelId="{3BE82A64-2C6A-4BA0-9B51-129BAD561C95}" srcId="{B152F573-4464-4F8B-A3F9-9D9EB41970EB}" destId="{D33DC5C4-C55D-42BD-89BE-AC3E0F7DCEFD}" srcOrd="3" destOrd="0" parTransId="{47920A26-CABB-40D8-A3E3-62B0C58BACC8}" sibTransId="{68D40F63-9699-426B-89B9-CE119C3D6A1D}"/>
    <dgm:cxn modelId="{36EB8D94-555D-44EA-85BF-45D889156E59}" type="presOf" srcId="{EAD82039-6971-4F79-A396-F4351666E5F1}" destId="{00D1819D-1E02-46CB-88BB-A81E763400B0}" srcOrd="0" destOrd="0" presId="urn:microsoft.com/office/officeart/2008/layout/VerticalCurvedList"/>
    <dgm:cxn modelId="{20AA7725-6FE3-4327-B052-1A1A94D89C5A}" type="presOf" srcId="{B152F573-4464-4F8B-A3F9-9D9EB41970EB}" destId="{78E611B8-D8DE-48F6-8057-2F94140828EE}" srcOrd="0" destOrd="0" presId="urn:microsoft.com/office/officeart/2008/layout/VerticalCurvedList"/>
    <dgm:cxn modelId="{067C3ADA-CE53-4A87-98AA-AD18AA64D727}" srcId="{B152F573-4464-4F8B-A3F9-9D9EB41970EB}" destId="{0F1009E7-1991-4F07-8E98-467B1C187302}" srcOrd="5" destOrd="0" parTransId="{4D575FC8-F2D0-49B0-9332-B8F0D4B4EDD0}" sibTransId="{F30BA5C1-2ACF-4A4E-9E87-78BE01B9472F}"/>
    <dgm:cxn modelId="{ED6D14BF-7CE7-4D27-8A11-3F47287C1A6F}" type="presOf" srcId="{BDF56CE4-363A-4EC6-B918-CADED378C0C6}" destId="{A3337727-50DC-4C4D-A111-A686F5E89A5C}" srcOrd="0" destOrd="0" presId="urn:microsoft.com/office/officeart/2008/layout/VerticalCurvedList"/>
    <dgm:cxn modelId="{091ACCF6-BD65-4D2A-974E-55D0C1F0B55F}" type="presOf" srcId="{D2D07C49-EC0D-4203-95D4-583ECB560AEF}" destId="{B0FAFEEC-236C-44BA-827E-A1074AF4E5AA}" srcOrd="0" destOrd="0" presId="urn:microsoft.com/office/officeart/2008/layout/VerticalCurvedList"/>
    <dgm:cxn modelId="{0419053C-4BF3-4616-828D-0BC27ADC6022}" type="presOf" srcId="{B6B7E117-00EF-4C89-94A3-A5B52FAF5974}" destId="{809A9983-D897-4687-917B-6E43EC9BA381}" srcOrd="0" destOrd="0" presId="urn:microsoft.com/office/officeart/2008/layout/VerticalCurvedList"/>
    <dgm:cxn modelId="{D3EEDF37-7B3C-4F2A-9CA5-4F9AA37DA6AB}" srcId="{B152F573-4464-4F8B-A3F9-9D9EB41970EB}" destId="{BDF56CE4-363A-4EC6-B918-CADED378C0C6}" srcOrd="4" destOrd="0" parTransId="{3A770142-517C-4EC1-B4F7-F89B86AA6272}" sibTransId="{14F4F843-8934-4D64-B052-AC3C9ADC4F63}"/>
    <dgm:cxn modelId="{F2EBB331-638B-45E9-A428-F102784E3A02}" type="presOf" srcId="{0F1009E7-1991-4F07-8E98-467B1C187302}" destId="{E6E8D3C8-A2C8-45EB-8C99-C7E692B1740F}" srcOrd="0" destOrd="0" presId="urn:microsoft.com/office/officeart/2008/layout/VerticalCurvedList"/>
    <dgm:cxn modelId="{E3BE5A9F-0BB5-45AE-B7C4-9FEE475F46BF}" srcId="{B152F573-4464-4F8B-A3F9-9D9EB41970EB}" destId="{778A7890-FD9A-4B73-AB10-6CBA6407EC77}" srcOrd="1" destOrd="0" parTransId="{831B3FF9-738B-41F2-8095-DD5531F4DB88}" sibTransId="{135735C4-ED97-4682-9025-680F3D636742}"/>
    <dgm:cxn modelId="{0B0468BF-E9C4-4423-B9A7-882E2344977E}" srcId="{B152F573-4464-4F8B-A3F9-9D9EB41970EB}" destId="{81880A17-0650-4A93-93D0-9C5FC82DAE82}" srcOrd="2" destOrd="0" parTransId="{F9E8F3C6-C373-489F-BCA5-DCD511006766}" sibTransId="{F1F52327-A1A2-4739-B812-B45C0BAFC9D7}"/>
    <dgm:cxn modelId="{BC22F2D2-FF17-41C8-ACD3-A18530659CE0}" type="presOf" srcId="{D33DC5C4-C55D-42BD-89BE-AC3E0F7DCEFD}" destId="{8A452BD6-7542-4A8C-897F-C89BBFFF2EE8}" srcOrd="0" destOrd="0" presId="urn:microsoft.com/office/officeart/2008/layout/VerticalCurvedList"/>
    <dgm:cxn modelId="{6C029FD5-C119-4503-9D2A-8C255D18EC03}" type="presOf" srcId="{81880A17-0650-4A93-93D0-9C5FC82DAE82}" destId="{1115CA33-9F64-469B-81EB-5B1B50179EBB}" srcOrd="0" destOrd="0" presId="urn:microsoft.com/office/officeart/2008/layout/VerticalCurvedList"/>
    <dgm:cxn modelId="{54DCEEAE-C722-47AB-8E4F-33BAF036F614}" type="presParOf" srcId="{78E611B8-D8DE-48F6-8057-2F94140828EE}" destId="{CE29F809-7EE2-471F-BFD9-025E1C5E0FA1}" srcOrd="0" destOrd="0" presId="urn:microsoft.com/office/officeart/2008/layout/VerticalCurvedList"/>
    <dgm:cxn modelId="{27468BAA-C87E-4A7A-A514-BC8393A721E2}" type="presParOf" srcId="{CE29F809-7EE2-471F-BFD9-025E1C5E0FA1}" destId="{E301987C-F0F6-4D03-B8BD-0C834836F4D8}" srcOrd="0" destOrd="0" presId="urn:microsoft.com/office/officeart/2008/layout/VerticalCurvedList"/>
    <dgm:cxn modelId="{7E8D2352-9911-42CF-A6B0-E96110E33337}" type="presParOf" srcId="{E301987C-F0F6-4D03-B8BD-0C834836F4D8}" destId="{A4D3C95E-16D6-43B0-9BE3-F1DEDD5463E3}" srcOrd="0" destOrd="0" presId="urn:microsoft.com/office/officeart/2008/layout/VerticalCurvedList"/>
    <dgm:cxn modelId="{02E9B1DD-C0EA-44F4-8559-08B43A11E0B6}" type="presParOf" srcId="{E301987C-F0F6-4D03-B8BD-0C834836F4D8}" destId="{B0FAFEEC-236C-44BA-827E-A1074AF4E5AA}" srcOrd="1" destOrd="0" presId="urn:microsoft.com/office/officeart/2008/layout/VerticalCurvedList"/>
    <dgm:cxn modelId="{B374937B-1F7B-440F-A139-62963D3D4E70}" type="presParOf" srcId="{E301987C-F0F6-4D03-B8BD-0C834836F4D8}" destId="{8B977F11-44B5-4547-98B0-906573396214}" srcOrd="2" destOrd="0" presId="urn:microsoft.com/office/officeart/2008/layout/VerticalCurvedList"/>
    <dgm:cxn modelId="{615D70C8-40B6-40E4-807C-1D8953275479}" type="presParOf" srcId="{E301987C-F0F6-4D03-B8BD-0C834836F4D8}" destId="{5B62F1F0-AB38-46E0-BBEF-80F5A31E814E}" srcOrd="3" destOrd="0" presId="urn:microsoft.com/office/officeart/2008/layout/VerticalCurvedList"/>
    <dgm:cxn modelId="{B72FC3FA-E0E2-4028-8E73-BAE7C8B97491}" type="presParOf" srcId="{CE29F809-7EE2-471F-BFD9-025E1C5E0FA1}" destId="{00D1819D-1E02-46CB-88BB-A81E763400B0}" srcOrd="1" destOrd="0" presId="urn:microsoft.com/office/officeart/2008/layout/VerticalCurvedList"/>
    <dgm:cxn modelId="{4B125F87-D392-4C0D-942A-754528904D87}" type="presParOf" srcId="{CE29F809-7EE2-471F-BFD9-025E1C5E0FA1}" destId="{B25819EA-815A-4EFE-BAA6-59E14ADE986B}" srcOrd="2" destOrd="0" presId="urn:microsoft.com/office/officeart/2008/layout/VerticalCurvedList"/>
    <dgm:cxn modelId="{93EBFD36-6F17-437B-A142-9BF1AF8A9A9D}" type="presParOf" srcId="{B25819EA-815A-4EFE-BAA6-59E14ADE986B}" destId="{75803007-A84D-4276-A3C8-3E9D1BFEC7A6}" srcOrd="0" destOrd="0" presId="urn:microsoft.com/office/officeart/2008/layout/VerticalCurvedList"/>
    <dgm:cxn modelId="{15DF3820-0164-4615-BDA4-5E6FCF2654DD}" type="presParOf" srcId="{CE29F809-7EE2-471F-BFD9-025E1C5E0FA1}" destId="{8C26A77D-596D-4997-8683-3C9FB15EF6B8}" srcOrd="3" destOrd="0" presId="urn:microsoft.com/office/officeart/2008/layout/VerticalCurvedList"/>
    <dgm:cxn modelId="{B5290D37-1B82-434C-85E4-1CCEDB54191B}" type="presParOf" srcId="{CE29F809-7EE2-471F-BFD9-025E1C5E0FA1}" destId="{810C890B-A6B9-472D-85A2-D7ECFB5B838B}" srcOrd="4" destOrd="0" presId="urn:microsoft.com/office/officeart/2008/layout/VerticalCurvedList"/>
    <dgm:cxn modelId="{60DDDB6F-152B-4667-B14F-01D16E6CF153}" type="presParOf" srcId="{810C890B-A6B9-472D-85A2-D7ECFB5B838B}" destId="{9274EC1F-78DC-4C4B-9B36-EFB014A83CEC}" srcOrd="0" destOrd="0" presId="urn:microsoft.com/office/officeart/2008/layout/VerticalCurvedList"/>
    <dgm:cxn modelId="{4E7CA012-9369-44DA-8C81-6C4BD860A3F0}" type="presParOf" srcId="{CE29F809-7EE2-471F-BFD9-025E1C5E0FA1}" destId="{1115CA33-9F64-469B-81EB-5B1B50179EBB}" srcOrd="5" destOrd="0" presId="urn:microsoft.com/office/officeart/2008/layout/VerticalCurvedList"/>
    <dgm:cxn modelId="{25134239-B347-4649-A144-E47B4F44B1F1}" type="presParOf" srcId="{CE29F809-7EE2-471F-BFD9-025E1C5E0FA1}" destId="{3E285B01-8455-4128-822D-2F4CC62A86AA}" srcOrd="6" destOrd="0" presId="urn:microsoft.com/office/officeart/2008/layout/VerticalCurvedList"/>
    <dgm:cxn modelId="{96414C16-9B6C-49B6-9C14-29D4DF2A9978}" type="presParOf" srcId="{3E285B01-8455-4128-822D-2F4CC62A86AA}" destId="{D95D04AB-2D75-4B87-85B8-E82274F04D1B}" srcOrd="0" destOrd="0" presId="urn:microsoft.com/office/officeart/2008/layout/VerticalCurvedList"/>
    <dgm:cxn modelId="{C123C7AB-BB8B-4B7B-A5E6-C863D24D6375}" type="presParOf" srcId="{CE29F809-7EE2-471F-BFD9-025E1C5E0FA1}" destId="{8A452BD6-7542-4A8C-897F-C89BBFFF2EE8}" srcOrd="7" destOrd="0" presId="urn:microsoft.com/office/officeart/2008/layout/VerticalCurvedList"/>
    <dgm:cxn modelId="{CB2C4940-80AA-47E1-9271-E1231A644DE2}" type="presParOf" srcId="{CE29F809-7EE2-471F-BFD9-025E1C5E0FA1}" destId="{32028791-C22A-4912-9364-4EF5F0B47CCB}" srcOrd="8" destOrd="0" presId="urn:microsoft.com/office/officeart/2008/layout/VerticalCurvedList"/>
    <dgm:cxn modelId="{646CC93F-60A8-4788-8D4F-DAB4E0E24F71}" type="presParOf" srcId="{32028791-C22A-4912-9364-4EF5F0B47CCB}" destId="{2AF477AE-2B2F-4597-881E-0414530BE5B4}" srcOrd="0" destOrd="0" presId="urn:microsoft.com/office/officeart/2008/layout/VerticalCurvedList"/>
    <dgm:cxn modelId="{176B91AD-C822-45A8-AFA6-836C3E0026E5}" type="presParOf" srcId="{CE29F809-7EE2-471F-BFD9-025E1C5E0FA1}" destId="{A3337727-50DC-4C4D-A111-A686F5E89A5C}" srcOrd="9" destOrd="0" presId="urn:microsoft.com/office/officeart/2008/layout/VerticalCurvedList"/>
    <dgm:cxn modelId="{5830AB04-AEB4-48D7-B10E-52C3571F06EA}" type="presParOf" srcId="{CE29F809-7EE2-471F-BFD9-025E1C5E0FA1}" destId="{A5CD1A7C-1ABE-4526-BEF5-272E3A115209}" srcOrd="10" destOrd="0" presId="urn:microsoft.com/office/officeart/2008/layout/VerticalCurvedList"/>
    <dgm:cxn modelId="{18B64A46-11D0-45CB-870D-75BDDC96D7CB}" type="presParOf" srcId="{A5CD1A7C-1ABE-4526-BEF5-272E3A115209}" destId="{C50A46A2-E9C7-4C60-BB10-D55AC8581212}" srcOrd="0" destOrd="0" presId="urn:microsoft.com/office/officeart/2008/layout/VerticalCurvedList"/>
    <dgm:cxn modelId="{A794CE01-213B-4951-8ED8-9FB471EDF344}" type="presParOf" srcId="{CE29F809-7EE2-471F-BFD9-025E1C5E0FA1}" destId="{E6E8D3C8-A2C8-45EB-8C99-C7E692B1740F}" srcOrd="11" destOrd="0" presId="urn:microsoft.com/office/officeart/2008/layout/VerticalCurvedList"/>
    <dgm:cxn modelId="{71168F4B-1874-4A18-8C41-EC29BE95FC5C}" type="presParOf" srcId="{CE29F809-7EE2-471F-BFD9-025E1C5E0FA1}" destId="{2D13F338-B131-4021-A1CD-6B7009E39A24}" srcOrd="12" destOrd="0" presId="urn:microsoft.com/office/officeart/2008/layout/VerticalCurvedList"/>
    <dgm:cxn modelId="{3AC5E1A8-68F5-492A-A5E9-184F730334DA}" type="presParOf" srcId="{2D13F338-B131-4021-A1CD-6B7009E39A24}" destId="{C5E83AA6-89D3-46D8-98F9-B620D3766EE9}" srcOrd="0" destOrd="0" presId="urn:microsoft.com/office/officeart/2008/layout/VerticalCurvedList"/>
    <dgm:cxn modelId="{23A110EB-9113-4C3C-947A-34AF48C2A50F}" type="presParOf" srcId="{CE29F809-7EE2-471F-BFD9-025E1C5E0FA1}" destId="{809A9983-D897-4687-917B-6E43EC9BA381}" srcOrd="13" destOrd="0" presId="urn:microsoft.com/office/officeart/2008/layout/VerticalCurvedList"/>
    <dgm:cxn modelId="{37DDA051-CD83-43A0-9A9D-0323436EEA61}" type="presParOf" srcId="{CE29F809-7EE2-471F-BFD9-025E1C5E0FA1}" destId="{0C3EE077-F451-492B-AC1B-930A62B49C77}" srcOrd="14" destOrd="0" presId="urn:microsoft.com/office/officeart/2008/layout/VerticalCurvedList"/>
    <dgm:cxn modelId="{932313B4-3482-4261-BA16-7F8E7E739A29}" type="presParOf" srcId="{0C3EE077-F451-492B-AC1B-930A62B49C77}" destId="{18BE4019-5A72-447A-958D-05A0A4CA2A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52F573-4464-4F8B-A3F9-9D9EB41970E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D82039-6971-4F79-A396-F4351666E5F1}">
      <dgm:prSet phldrT="[Text]" custT="1"/>
      <dgm:spPr/>
      <dgm:t>
        <a:bodyPr/>
        <a:lstStyle/>
        <a:p>
          <a:r>
            <a:rPr lang="el-GR" sz="1800" b="1" dirty="0" smtClean="0"/>
            <a:t>Επισήμανση Συσκευασία </a:t>
          </a:r>
          <a:r>
            <a:rPr lang="en-US" sz="1800" b="1" dirty="0" smtClean="0"/>
            <a:t>(</a:t>
          </a:r>
          <a:r>
            <a:rPr lang="el-GR" sz="1800" b="1" dirty="0" smtClean="0"/>
            <a:t>άρθρο</a:t>
          </a:r>
          <a:r>
            <a:rPr lang="en-US" sz="1800" b="1" dirty="0" smtClean="0"/>
            <a:t> </a:t>
          </a:r>
          <a:r>
            <a:rPr lang="en-US" sz="1800" b="1" dirty="0" smtClean="0"/>
            <a:t>4) </a:t>
          </a:r>
          <a:br>
            <a:rPr lang="en-US" sz="1800" b="1" dirty="0" smtClean="0"/>
          </a:br>
          <a:r>
            <a:rPr lang="en-US" sz="1800" b="1" dirty="0" smtClean="0"/>
            <a:t>(</a:t>
          </a:r>
          <a:r>
            <a:rPr lang="el-GR" sz="1800" dirty="0" smtClean="0"/>
            <a:t>Η να χρησιμοποιήσει</a:t>
          </a:r>
          <a:r>
            <a:rPr lang="el-GR" sz="1800" baseline="0" dirty="0" smtClean="0"/>
            <a:t> ταξινόμηση που προέρχεται από άλλο φορέα της αλυσίδας εφοδιασμού.</a:t>
          </a:r>
          <a:r>
            <a:rPr lang="en-US" sz="1800" b="1" dirty="0" smtClean="0"/>
            <a:t>)</a:t>
          </a:r>
          <a:r>
            <a:rPr lang="el-GR" sz="1800" dirty="0" smtClean="0"/>
            <a:t>  </a:t>
          </a:r>
          <a:endParaRPr lang="en-US" sz="1800" dirty="0"/>
        </a:p>
      </dgm:t>
    </dgm:pt>
    <dgm:pt modelId="{4CECDDC6-83E6-4144-8B39-05BA730C222D}" type="parTrans" cxnId="{99F0DA02-9E1E-4035-88A5-9DCCB9E3F4D4}">
      <dgm:prSet/>
      <dgm:spPr/>
      <dgm:t>
        <a:bodyPr/>
        <a:lstStyle/>
        <a:p>
          <a:endParaRPr lang="en-US" sz="2000"/>
        </a:p>
      </dgm:t>
    </dgm:pt>
    <dgm:pt modelId="{D2D07C49-EC0D-4203-95D4-583ECB560AEF}" type="sibTrans" cxnId="{99F0DA02-9E1E-4035-88A5-9DCCB9E3F4D4}">
      <dgm:prSet/>
      <dgm:spPr/>
      <dgm:t>
        <a:bodyPr/>
        <a:lstStyle/>
        <a:p>
          <a:endParaRPr lang="en-US" sz="2000"/>
        </a:p>
      </dgm:t>
    </dgm:pt>
    <dgm:pt modelId="{BDF56CE4-363A-4EC6-B918-CADED378C0C6}">
      <dgm:prSet phldrT="[Text]" custT="1"/>
      <dgm:spPr/>
      <dgm:t>
        <a:bodyPr/>
        <a:lstStyle/>
        <a:p>
          <a:r>
            <a:rPr lang="el-GR" sz="1800" b="1" dirty="0" smtClean="0">
              <a:cs typeface="Arial" pitchFamily="34" charset="0"/>
            </a:rPr>
            <a:t>Να τηρεί διαθέσιμες όλες τις πληροφορίες που χρησιμοποιεί ο ίδιος για την ταξινόμηση και την επισήμανση επί τουλάχιστον 10 έτη</a:t>
          </a:r>
          <a:r>
            <a:rPr lang="en-US" sz="1800" b="1" dirty="0" smtClean="0">
              <a:cs typeface="Arial" pitchFamily="34" charset="0"/>
            </a:rPr>
            <a:t> </a:t>
          </a:r>
          <a:r>
            <a:rPr lang="el-GR" sz="1800" b="1" dirty="0" smtClean="0">
              <a:cs typeface="Arial" pitchFamily="34" charset="0"/>
            </a:rPr>
            <a:t/>
          </a:r>
          <a:br>
            <a:rPr lang="el-GR" sz="1800" b="1" dirty="0" smtClean="0">
              <a:cs typeface="Arial" pitchFamily="34" charset="0"/>
            </a:rPr>
          </a:br>
          <a:r>
            <a:rPr lang="en-US" sz="1800" b="1" dirty="0" smtClean="0">
              <a:cs typeface="Arial" pitchFamily="34" charset="0"/>
            </a:rPr>
            <a:t>(</a:t>
          </a:r>
          <a:r>
            <a:rPr lang="el-GR" sz="1800" b="1" dirty="0" smtClean="0">
              <a:cs typeface="Arial" pitchFamily="34" charset="0"/>
            </a:rPr>
            <a:t>άρθρο</a:t>
          </a:r>
          <a:r>
            <a:rPr lang="en-US" sz="1800" b="1" dirty="0" smtClean="0">
              <a:cs typeface="Arial" pitchFamily="34" charset="0"/>
            </a:rPr>
            <a:t> 49) </a:t>
          </a:r>
          <a:endParaRPr lang="en-US" sz="1800" dirty="0"/>
        </a:p>
      </dgm:t>
    </dgm:pt>
    <dgm:pt modelId="{3A770142-517C-4EC1-B4F7-F89B86AA6272}" type="parTrans" cxnId="{D3EEDF37-7B3C-4F2A-9CA5-4F9AA37DA6AB}">
      <dgm:prSet/>
      <dgm:spPr/>
      <dgm:t>
        <a:bodyPr/>
        <a:lstStyle/>
        <a:p>
          <a:endParaRPr lang="en-US" sz="2000"/>
        </a:p>
      </dgm:t>
    </dgm:pt>
    <dgm:pt modelId="{14F4F843-8934-4D64-B052-AC3C9ADC4F63}" type="sibTrans" cxnId="{D3EEDF37-7B3C-4F2A-9CA5-4F9AA37DA6AB}">
      <dgm:prSet/>
      <dgm:spPr/>
      <dgm:t>
        <a:bodyPr/>
        <a:lstStyle/>
        <a:p>
          <a:endParaRPr lang="en-US" sz="2000"/>
        </a:p>
      </dgm:t>
    </dgm:pt>
    <dgm:pt modelId="{792F2470-EDDD-4470-B165-BEDFC377D3FB}" type="pres">
      <dgm:prSet presAssocID="{B152F573-4464-4F8B-A3F9-9D9EB41970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2D614-6424-49EA-954C-1BEF3A9ED930}" type="pres">
      <dgm:prSet presAssocID="{EAD82039-6971-4F79-A396-F4351666E5F1}" presName="node" presStyleLbl="node1" presStyleIdx="0" presStyleCnt="2" custScaleX="111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43B1C-9DA9-4039-9626-017527DCA49F}" type="pres">
      <dgm:prSet presAssocID="{D2D07C49-EC0D-4203-95D4-583ECB560AEF}" presName="sibTrans" presStyleCnt="0"/>
      <dgm:spPr/>
    </dgm:pt>
    <dgm:pt modelId="{E6ACC6F7-4E23-4E18-90B5-9CC8D9B53119}" type="pres">
      <dgm:prSet presAssocID="{BDF56CE4-363A-4EC6-B918-CADED378C0C6}" presName="node" presStyleLbl="node1" presStyleIdx="1" presStyleCnt="2" custScaleX="111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E330F-08AE-4E54-A62F-71E663AB86A6}" type="presOf" srcId="{BDF56CE4-363A-4EC6-B918-CADED378C0C6}" destId="{E6ACC6F7-4E23-4E18-90B5-9CC8D9B53119}" srcOrd="0" destOrd="0" presId="urn:microsoft.com/office/officeart/2005/8/layout/default"/>
    <dgm:cxn modelId="{99F0DA02-9E1E-4035-88A5-9DCCB9E3F4D4}" srcId="{B152F573-4464-4F8B-A3F9-9D9EB41970EB}" destId="{EAD82039-6971-4F79-A396-F4351666E5F1}" srcOrd="0" destOrd="0" parTransId="{4CECDDC6-83E6-4144-8B39-05BA730C222D}" sibTransId="{D2D07C49-EC0D-4203-95D4-583ECB560AEF}"/>
    <dgm:cxn modelId="{D3EEDF37-7B3C-4F2A-9CA5-4F9AA37DA6AB}" srcId="{B152F573-4464-4F8B-A3F9-9D9EB41970EB}" destId="{BDF56CE4-363A-4EC6-B918-CADED378C0C6}" srcOrd="1" destOrd="0" parTransId="{3A770142-517C-4EC1-B4F7-F89B86AA6272}" sibTransId="{14F4F843-8934-4D64-B052-AC3C9ADC4F63}"/>
    <dgm:cxn modelId="{CC7637B7-0CCC-446D-B077-B06CA2FAAEF1}" type="presOf" srcId="{B152F573-4464-4F8B-A3F9-9D9EB41970EB}" destId="{792F2470-EDDD-4470-B165-BEDFC377D3FB}" srcOrd="0" destOrd="0" presId="urn:microsoft.com/office/officeart/2005/8/layout/default"/>
    <dgm:cxn modelId="{3D804BDD-5AA6-4056-B572-92BBBEE05143}" type="presOf" srcId="{EAD82039-6971-4F79-A396-F4351666E5F1}" destId="{D4A2D614-6424-49EA-954C-1BEF3A9ED930}" srcOrd="0" destOrd="0" presId="urn:microsoft.com/office/officeart/2005/8/layout/default"/>
    <dgm:cxn modelId="{54E4C528-0394-4A8E-B7FA-84EDDA289F4A}" type="presParOf" srcId="{792F2470-EDDD-4470-B165-BEDFC377D3FB}" destId="{D4A2D614-6424-49EA-954C-1BEF3A9ED930}" srcOrd="0" destOrd="0" presId="urn:microsoft.com/office/officeart/2005/8/layout/default"/>
    <dgm:cxn modelId="{16E02361-299F-49D3-BB2A-EAE8BFFD2354}" type="presParOf" srcId="{792F2470-EDDD-4470-B165-BEDFC377D3FB}" destId="{8AD43B1C-9DA9-4039-9626-017527DCA49F}" srcOrd="1" destOrd="0" presId="urn:microsoft.com/office/officeart/2005/8/layout/default"/>
    <dgm:cxn modelId="{5B1A4AB6-11D1-4823-A59B-A02E35897281}" type="presParOf" srcId="{792F2470-EDDD-4470-B165-BEDFC377D3FB}" destId="{E6ACC6F7-4E23-4E18-90B5-9CC8D9B5311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6CA57C-3DCE-485B-9BC5-D4681AD2285B}" type="doc">
      <dgm:prSet loTypeId="urn:microsoft.com/office/officeart/2009/3/layout/DescendingProcess" loCatId="process" qsTypeId="urn:microsoft.com/office/officeart/2005/8/quickstyle/3d6" qsCatId="3D" csTypeId="urn:microsoft.com/office/officeart/2005/8/colors/colorful4" csCatId="colorful" phldr="1"/>
      <dgm:spPr/>
    </dgm:pt>
    <dgm:pt modelId="{93CFA49A-0D83-41AE-8B69-B640D7D6AB23}">
      <dgm:prSet phldrT="[Text]" custT="1"/>
      <dgm:spPr/>
      <dgm:t>
        <a:bodyPr/>
        <a:lstStyle/>
        <a:p>
          <a:r>
            <a:rPr lang="el-GR" sz="3200" b="1" dirty="0" smtClean="0"/>
            <a:t>Έλεγχος της σύνθεσης και των φυσικοχημικών ιδιοτήτων</a:t>
          </a:r>
          <a:endParaRPr lang="en-US" sz="3200" b="1" dirty="0"/>
        </a:p>
      </dgm:t>
    </dgm:pt>
    <dgm:pt modelId="{DC3100BA-77E4-4F43-AD7D-BF63F759DCEA}" type="parTrans" cxnId="{128EE58B-D699-472E-BC36-5093E335C6C7}">
      <dgm:prSet/>
      <dgm:spPr/>
      <dgm:t>
        <a:bodyPr/>
        <a:lstStyle/>
        <a:p>
          <a:endParaRPr lang="en-US" sz="2000" b="1"/>
        </a:p>
      </dgm:t>
    </dgm:pt>
    <dgm:pt modelId="{BFA28C0E-9F92-4778-8615-CE8692C4D717}" type="sibTrans" cxnId="{128EE58B-D699-472E-BC36-5093E335C6C7}">
      <dgm:prSet/>
      <dgm:spPr/>
      <dgm:t>
        <a:bodyPr/>
        <a:lstStyle/>
        <a:p>
          <a:endParaRPr lang="en-US" sz="2000" b="1"/>
        </a:p>
      </dgm:t>
    </dgm:pt>
    <dgm:pt modelId="{6076D3FE-F730-4F88-A18B-4BA3B5B0A04F}">
      <dgm:prSet phldrT="[Text]" custT="1"/>
      <dgm:spPr/>
      <dgm:t>
        <a:bodyPr/>
        <a:lstStyle/>
        <a:p>
          <a:r>
            <a:rPr lang="el-GR" sz="2800" b="1" dirty="0" smtClean="0"/>
            <a:t>Ταξινόμηση σύμφωνα με το παράρτημα </a:t>
          </a:r>
          <a:r>
            <a:rPr lang="en-US" sz="2800" b="1" dirty="0" smtClean="0"/>
            <a:t>I </a:t>
          </a:r>
          <a:endParaRPr lang="en-US" sz="2800" b="1" dirty="0"/>
        </a:p>
      </dgm:t>
    </dgm:pt>
    <dgm:pt modelId="{44A65FA3-9652-469F-92DF-1973253894EE}" type="parTrans" cxnId="{13CD14CA-0018-469C-8BC6-C821405A833B}">
      <dgm:prSet/>
      <dgm:spPr/>
      <dgm:t>
        <a:bodyPr/>
        <a:lstStyle/>
        <a:p>
          <a:endParaRPr lang="en-US" sz="2000" b="1"/>
        </a:p>
      </dgm:t>
    </dgm:pt>
    <dgm:pt modelId="{2042CDA7-F914-4619-9AA2-D413645CE596}" type="sibTrans" cxnId="{13CD14CA-0018-469C-8BC6-C821405A833B}">
      <dgm:prSet/>
      <dgm:spPr/>
      <dgm:t>
        <a:bodyPr/>
        <a:lstStyle/>
        <a:p>
          <a:endParaRPr lang="en-US" sz="2000" b="1"/>
        </a:p>
      </dgm:t>
    </dgm:pt>
    <dgm:pt modelId="{ACEF5595-4FEF-4A7E-806E-1B84CCE1D862}">
      <dgm:prSet phldrT="[Text]" custT="1"/>
      <dgm:spPr/>
      <dgm:t>
        <a:bodyPr/>
        <a:lstStyle/>
        <a:p>
          <a:r>
            <a:rPr lang="el-GR" sz="2800" b="1" dirty="0" err="1" smtClean="0"/>
            <a:t>Επικαιροποιημένων</a:t>
          </a:r>
          <a:r>
            <a:rPr lang="el-GR" sz="2800" b="1" dirty="0" smtClean="0"/>
            <a:t> ΔΔΑ πρώτων υλών </a:t>
          </a:r>
          <a:endParaRPr lang="en-US" sz="3600" b="1" dirty="0"/>
        </a:p>
      </dgm:t>
    </dgm:pt>
    <dgm:pt modelId="{A0627CF0-1082-4EC3-A0EE-47F9EAEFAD1F}" type="parTrans" cxnId="{31BD6337-3E9B-485B-BED9-ABDAED123A18}">
      <dgm:prSet/>
      <dgm:spPr/>
      <dgm:t>
        <a:bodyPr/>
        <a:lstStyle/>
        <a:p>
          <a:endParaRPr lang="en-US"/>
        </a:p>
      </dgm:t>
    </dgm:pt>
    <dgm:pt modelId="{2D37F1D9-05DD-43B0-97E8-FBD090DADB6F}" type="sibTrans" cxnId="{31BD6337-3E9B-485B-BED9-ABDAED123A18}">
      <dgm:prSet/>
      <dgm:spPr/>
      <dgm:t>
        <a:bodyPr/>
        <a:lstStyle/>
        <a:p>
          <a:endParaRPr lang="en-US"/>
        </a:p>
      </dgm:t>
    </dgm:pt>
    <dgm:pt modelId="{D89C2433-C45F-488B-B6AC-F90A66E47E58}">
      <dgm:prSet phldrT="[Text]" custT="1"/>
      <dgm:spPr/>
      <dgm:t>
        <a:bodyPr/>
        <a:lstStyle/>
        <a:p>
          <a:r>
            <a:rPr lang="el-GR" sz="2800" b="1" dirty="0" smtClean="0"/>
            <a:t>Έλεγχος του παραρτήματος</a:t>
          </a:r>
          <a:r>
            <a:rPr lang="en-US" sz="2800" b="1" dirty="0" smtClean="0"/>
            <a:t> VI</a:t>
          </a:r>
          <a:endParaRPr lang="en-US" sz="3600" b="1" dirty="0"/>
        </a:p>
      </dgm:t>
    </dgm:pt>
    <dgm:pt modelId="{F2AFACEC-F22C-42C0-9E4B-23B861715B38}" type="parTrans" cxnId="{D3FC1BE1-2D26-49C3-A219-69947B2116CD}">
      <dgm:prSet/>
      <dgm:spPr/>
      <dgm:t>
        <a:bodyPr/>
        <a:lstStyle/>
        <a:p>
          <a:endParaRPr lang="en-US"/>
        </a:p>
      </dgm:t>
    </dgm:pt>
    <dgm:pt modelId="{79721C9B-0583-4A0F-926B-D20B0871DA67}" type="sibTrans" cxnId="{D3FC1BE1-2D26-49C3-A219-69947B2116CD}">
      <dgm:prSet/>
      <dgm:spPr/>
      <dgm:t>
        <a:bodyPr/>
        <a:lstStyle/>
        <a:p>
          <a:endParaRPr lang="en-US"/>
        </a:p>
      </dgm:t>
    </dgm:pt>
    <dgm:pt modelId="{90CEB31A-BF66-4AF3-AFE9-9E3919E2C80A}" type="pres">
      <dgm:prSet presAssocID="{186CA57C-3DCE-485B-9BC5-D4681AD2285B}" presName="Name0" presStyleCnt="0">
        <dgm:presLayoutVars>
          <dgm:chMax val="7"/>
          <dgm:chPref val="5"/>
        </dgm:presLayoutVars>
      </dgm:prSet>
      <dgm:spPr/>
    </dgm:pt>
    <dgm:pt modelId="{4D7AE73C-FE10-4DF4-A445-03974080E31E}" type="pres">
      <dgm:prSet presAssocID="{186CA57C-3DCE-485B-9BC5-D4681AD2285B}" presName="arrowNode" presStyleLbl="node1" presStyleIdx="0" presStyleCnt="1"/>
      <dgm:spPr/>
    </dgm:pt>
    <dgm:pt modelId="{3A4040CD-6421-4156-B309-5BE7ED88C143}" type="pres">
      <dgm:prSet presAssocID="{93CFA49A-0D83-41AE-8B69-B640D7D6AB23}" presName="txNode1" presStyleLbl="revTx" presStyleIdx="0" presStyleCnt="4" custScaleX="199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60B1-867F-4365-8E1D-2BC49C631146}" type="pres">
      <dgm:prSet presAssocID="{ACEF5595-4FEF-4A7E-806E-1B84CCE1D862}" presName="txNode2" presStyleLbl="revTx" presStyleIdx="1" presStyleCnt="4" custLinFactNeighborX="-3069" custLinFactNeighborY="-38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D3144-1282-4ADF-8D7D-11617510CED2}" type="pres">
      <dgm:prSet presAssocID="{2D37F1D9-05DD-43B0-97E8-FBD090DADB6F}" presName="dotNode2" presStyleCnt="0"/>
      <dgm:spPr/>
    </dgm:pt>
    <dgm:pt modelId="{C17B0076-9801-44CB-99E0-4E391EA04C91}" type="pres">
      <dgm:prSet presAssocID="{2D37F1D9-05DD-43B0-97E8-FBD090DADB6F}" presName="dotRepeatNode" presStyleLbl="fgShp" presStyleIdx="0" presStyleCnt="2"/>
      <dgm:spPr/>
    </dgm:pt>
    <dgm:pt modelId="{708C8448-26E2-431D-BFDF-D3645EF3BE50}" type="pres">
      <dgm:prSet presAssocID="{D89C2433-C45F-488B-B6AC-F90A66E47E58}" presName="txNode3" presStyleLbl="revTx" presStyleIdx="2" presStyleCnt="4" custLinFactNeighborX="-5185" custLinFactNeighborY="40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AEF65-A167-4B9C-99D6-A3298A6C4C4E}" type="pres">
      <dgm:prSet presAssocID="{79721C9B-0583-4A0F-926B-D20B0871DA67}" presName="dotNode3" presStyleCnt="0"/>
      <dgm:spPr/>
    </dgm:pt>
    <dgm:pt modelId="{715F9E04-883F-4D4D-8A11-0A0DB6A3416D}" type="pres">
      <dgm:prSet presAssocID="{79721C9B-0583-4A0F-926B-D20B0871DA67}" presName="dotRepeatNode" presStyleLbl="fgShp" presStyleIdx="1" presStyleCnt="2"/>
      <dgm:spPr/>
    </dgm:pt>
    <dgm:pt modelId="{20DF0FEF-F304-4646-9261-9D6A413F4CB4}" type="pres">
      <dgm:prSet presAssocID="{6076D3FE-F730-4F88-A18B-4BA3B5B0A04F}" presName="txNode4" presStyleLbl="revTx" presStyleIdx="3" presStyleCnt="4" custScaleX="162092" custScaleY="112298" custLinFactNeighborX="-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D6337-3E9B-485B-BED9-ABDAED123A18}" srcId="{186CA57C-3DCE-485B-9BC5-D4681AD2285B}" destId="{ACEF5595-4FEF-4A7E-806E-1B84CCE1D862}" srcOrd="1" destOrd="0" parTransId="{A0627CF0-1082-4EC3-A0EE-47F9EAEFAD1F}" sibTransId="{2D37F1D9-05DD-43B0-97E8-FBD090DADB6F}"/>
    <dgm:cxn modelId="{D3FC1BE1-2D26-49C3-A219-69947B2116CD}" srcId="{186CA57C-3DCE-485B-9BC5-D4681AD2285B}" destId="{D89C2433-C45F-488B-B6AC-F90A66E47E58}" srcOrd="2" destOrd="0" parTransId="{F2AFACEC-F22C-42C0-9E4B-23B861715B38}" sibTransId="{79721C9B-0583-4A0F-926B-D20B0871DA67}"/>
    <dgm:cxn modelId="{13CD14CA-0018-469C-8BC6-C821405A833B}" srcId="{186CA57C-3DCE-485B-9BC5-D4681AD2285B}" destId="{6076D3FE-F730-4F88-A18B-4BA3B5B0A04F}" srcOrd="3" destOrd="0" parTransId="{44A65FA3-9652-469F-92DF-1973253894EE}" sibTransId="{2042CDA7-F914-4619-9AA2-D413645CE596}"/>
    <dgm:cxn modelId="{999307EE-7E00-43E1-A3F3-496B35930932}" type="presOf" srcId="{93CFA49A-0D83-41AE-8B69-B640D7D6AB23}" destId="{3A4040CD-6421-4156-B309-5BE7ED88C143}" srcOrd="0" destOrd="0" presId="urn:microsoft.com/office/officeart/2009/3/layout/DescendingProcess"/>
    <dgm:cxn modelId="{128EE58B-D699-472E-BC36-5093E335C6C7}" srcId="{186CA57C-3DCE-485B-9BC5-D4681AD2285B}" destId="{93CFA49A-0D83-41AE-8B69-B640D7D6AB23}" srcOrd="0" destOrd="0" parTransId="{DC3100BA-77E4-4F43-AD7D-BF63F759DCEA}" sibTransId="{BFA28C0E-9F92-4778-8615-CE8692C4D717}"/>
    <dgm:cxn modelId="{B4015C5C-2738-4C22-A338-C26AA8D05540}" type="presOf" srcId="{79721C9B-0583-4A0F-926B-D20B0871DA67}" destId="{715F9E04-883F-4D4D-8A11-0A0DB6A3416D}" srcOrd="0" destOrd="0" presId="urn:microsoft.com/office/officeart/2009/3/layout/DescendingProcess"/>
    <dgm:cxn modelId="{63DE35CF-0A78-477E-BF38-39698832697E}" type="presOf" srcId="{2D37F1D9-05DD-43B0-97E8-FBD090DADB6F}" destId="{C17B0076-9801-44CB-99E0-4E391EA04C91}" srcOrd="0" destOrd="0" presId="urn:microsoft.com/office/officeart/2009/3/layout/DescendingProcess"/>
    <dgm:cxn modelId="{D515DB42-C8DF-46F4-85CE-6C5FA1E40E17}" type="presOf" srcId="{6076D3FE-F730-4F88-A18B-4BA3B5B0A04F}" destId="{20DF0FEF-F304-4646-9261-9D6A413F4CB4}" srcOrd="0" destOrd="0" presId="urn:microsoft.com/office/officeart/2009/3/layout/DescendingProcess"/>
    <dgm:cxn modelId="{BFF2BE4A-9446-49F9-AF44-30C9BB0B06EE}" type="presOf" srcId="{ACEF5595-4FEF-4A7E-806E-1B84CCE1D862}" destId="{A8D260B1-867F-4365-8E1D-2BC49C631146}" srcOrd="0" destOrd="0" presId="urn:microsoft.com/office/officeart/2009/3/layout/DescendingProcess"/>
    <dgm:cxn modelId="{5C5B4D30-A19F-4928-BAE5-34FFCC50859D}" type="presOf" srcId="{186CA57C-3DCE-485B-9BC5-D4681AD2285B}" destId="{90CEB31A-BF66-4AF3-AFE9-9E3919E2C80A}" srcOrd="0" destOrd="0" presId="urn:microsoft.com/office/officeart/2009/3/layout/DescendingProcess"/>
    <dgm:cxn modelId="{3AA92EDE-ECA6-4B71-8939-A6DA9875D168}" type="presOf" srcId="{D89C2433-C45F-488B-B6AC-F90A66E47E58}" destId="{708C8448-26E2-431D-BFDF-D3645EF3BE50}" srcOrd="0" destOrd="0" presId="urn:microsoft.com/office/officeart/2009/3/layout/DescendingProcess"/>
    <dgm:cxn modelId="{C4C03A6B-55FC-4E14-BC15-ACD302F9892C}" type="presParOf" srcId="{90CEB31A-BF66-4AF3-AFE9-9E3919E2C80A}" destId="{4D7AE73C-FE10-4DF4-A445-03974080E31E}" srcOrd="0" destOrd="0" presId="urn:microsoft.com/office/officeart/2009/3/layout/DescendingProcess"/>
    <dgm:cxn modelId="{A56C1CF1-06A6-4DAF-A4E7-9436934FBE1D}" type="presParOf" srcId="{90CEB31A-BF66-4AF3-AFE9-9E3919E2C80A}" destId="{3A4040CD-6421-4156-B309-5BE7ED88C143}" srcOrd="1" destOrd="0" presId="urn:microsoft.com/office/officeart/2009/3/layout/DescendingProcess"/>
    <dgm:cxn modelId="{AD034BA3-0EE9-4162-903B-EFE6A4D22B05}" type="presParOf" srcId="{90CEB31A-BF66-4AF3-AFE9-9E3919E2C80A}" destId="{A8D260B1-867F-4365-8E1D-2BC49C631146}" srcOrd="2" destOrd="0" presId="urn:microsoft.com/office/officeart/2009/3/layout/DescendingProcess"/>
    <dgm:cxn modelId="{3C83BF7F-1469-49A2-B11C-6A7E238C7A52}" type="presParOf" srcId="{90CEB31A-BF66-4AF3-AFE9-9E3919E2C80A}" destId="{8EDD3144-1282-4ADF-8D7D-11617510CED2}" srcOrd="3" destOrd="0" presId="urn:microsoft.com/office/officeart/2009/3/layout/DescendingProcess"/>
    <dgm:cxn modelId="{B8ED69C4-3617-448D-B306-BA5835073FA4}" type="presParOf" srcId="{8EDD3144-1282-4ADF-8D7D-11617510CED2}" destId="{C17B0076-9801-44CB-99E0-4E391EA04C91}" srcOrd="0" destOrd="0" presId="urn:microsoft.com/office/officeart/2009/3/layout/DescendingProcess"/>
    <dgm:cxn modelId="{BEBFD0F2-0FF5-434E-A01B-8ABDB542AA50}" type="presParOf" srcId="{90CEB31A-BF66-4AF3-AFE9-9E3919E2C80A}" destId="{708C8448-26E2-431D-BFDF-D3645EF3BE50}" srcOrd="4" destOrd="0" presId="urn:microsoft.com/office/officeart/2009/3/layout/DescendingProcess"/>
    <dgm:cxn modelId="{91E98879-E89B-4590-8374-F65DDE7F2A3C}" type="presParOf" srcId="{90CEB31A-BF66-4AF3-AFE9-9E3919E2C80A}" destId="{03CAEF65-A167-4B9C-99D6-A3298A6C4C4E}" srcOrd="5" destOrd="0" presId="urn:microsoft.com/office/officeart/2009/3/layout/DescendingProcess"/>
    <dgm:cxn modelId="{17804964-1CE2-459D-A611-3FCA8B3A892D}" type="presParOf" srcId="{03CAEF65-A167-4B9C-99D6-A3298A6C4C4E}" destId="{715F9E04-883F-4D4D-8A11-0A0DB6A3416D}" srcOrd="0" destOrd="0" presId="urn:microsoft.com/office/officeart/2009/3/layout/DescendingProcess"/>
    <dgm:cxn modelId="{0F13716B-6FB0-479C-A98B-44BC9D7BA26D}" type="presParOf" srcId="{90CEB31A-BF66-4AF3-AFE9-9E3919E2C80A}" destId="{20DF0FEF-F304-4646-9261-9D6A413F4CB4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F94981-32C0-4854-895B-73BF08FFB406}" type="doc">
      <dgm:prSet loTypeId="urn:microsoft.com/office/officeart/2011/layout/HexagonRadial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2A197D-1F63-4462-804D-0F1DA0966F71}">
      <dgm:prSet phldrT="[Text]" custT="1"/>
      <dgm:spPr/>
      <dgm:t>
        <a:bodyPr/>
        <a:lstStyle/>
        <a:p>
          <a:r>
            <a:rPr lang="el-GR" sz="3200" b="1" dirty="0" smtClean="0"/>
            <a:t>Κίνδυνοι κατά </a:t>
          </a:r>
          <a:r>
            <a:rPr lang="en-US" sz="3200" b="1" dirty="0" smtClean="0"/>
            <a:t>CLP</a:t>
          </a:r>
          <a:endParaRPr lang="en-US" sz="3200" b="1" dirty="0"/>
        </a:p>
      </dgm:t>
    </dgm:pt>
    <dgm:pt modelId="{EB4FF8D4-6CA3-4C48-8281-27B822BEFB99}" type="parTrans" cxnId="{7F0AE508-5AD6-4862-88D9-DB9E3DDF7DD2}">
      <dgm:prSet/>
      <dgm:spPr/>
      <dgm:t>
        <a:bodyPr/>
        <a:lstStyle/>
        <a:p>
          <a:endParaRPr lang="en-US" sz="1800"/>
        </a:p>
      </dgm:t>
    </dgm:pt>
    <dgm:pt modelId="{CC554005-872B-43A8-9DB4-69F5D6A47E67}" type="sibTrans" cxnId="{7F0AE508-5AD6-4862-88D9-DB9E3DDF7DD2}">
      <dgm:prSet/>
      <dgm:spPr/>
      <dgm:t>
        <a:bodyPr/>
        <a:lstStyle/>
        <a:p>
          <a:endParaRPr lang="en-US" sz="1800"/>
        </a:p>
      </dgm:t>
    </dgm:pt>
    <dgm:pt modelId="{B921FCC6-3BEC-452A-88E1-3E2D37D29525}">
      <dgm:prSet phldrT="[Text]" custT="1"/>
      <dgm:spPr/>
      <dgm:t>
        <a:bodyPr/>
        <a:lstStyle/>
        <a:p>
          <a:r>
            <a:rPr lang="el-GR" sz="1400" b="1" dirty="0" smtClean="0"/>
            <a:t>Φυσικοχημικοί Παράγοντες</a:t>
          </a:r>
          <a:endParaRPr lang="en-US" sz="1400" b="1" dirty="0"/>
        </a:p>
      </dgm:t>
    </dgm:pt>
    <dgm:pt modelId="{E3FE8B2E-7C73-41C8-AEF1-41DF50AF3AB5}" type="parTrans" cxnId="{7E1D50C2-E5E7-4871-8FB8-7E463E41AB8C}">
      <dgm:prSet custT="1"/>
      <dgm:spPr/>
      <dgm:t>
        <a:bodyPr/>
        <a:lstStyle/>
        <a:p>
          <a:endParaRPr lang="en-US" sz="1600"/>
        </a:p>
      </dgm:t>
    </dgm:pt>
    <dgm:pt modelId="{930D6AFB-361E-4739-AC68-A0221887763B}" type="sibTrans" cxnId="{7E1D50C2-E5E7-4871-8FB8-7E463E41AB8C}">
      <dgm:prSet/>
      <dgm:spPr/>
      <dgm:t>
        <a:bodyPr/>
        <a:lstStyle/>
        <a:p>
          <a:endParaRPr lang="en-US" sz="1800"/>
        </a:p>
      </dgm:t>
    </dgm:pt>
    <dgm:pt modelId="{DE08ABDD-94FB-422A-9927-7735C91F59F6}">
      <dgm:prSet phldrT="[Text]" custT="1"/>
      <dgm:spPr/>
      <dgm:t>
        <a:bodyPr/>
        <a:lstStyle/>
        <a:p>
          <a:r>
            <a:rPr lang="el-GR" sz="1600" b="1" dirty="0" smtClean="0"/>
            <a:t>Για την Ανθρώπινη Υγεία</a:t>
          </a:r>
          <a:endParaRPr lang="en-US" sz="1600" b="1" dirty="0"/>
        </a:p>
      </dgm:t>
    </dgm:pt>
    <dgm:pt modelId="{2665E6D7-9B74-4778-AFD7-86329FD29FCD}" type="parTrans" cxnId="{ABD54436-DB09-467A-BBE9-85FEB5B73255}">
      <dgm:prSet custT="1"/>
      <dgm:spPr/>
      <dgm:t>
        <a:bodyPr/>
        <a:lstStyle/>
        <a:p>
          <a:endParaRPr lang="en-US" sz="1600"/>
        </a:p>
      </dgm:t>
    </dgm:pt>
    <dgm:pt modelId="{700346FE-864C-4ED3-9C02-FEF5761B586A}" type="sibTrans" cxnId="{ABD54436-DB09-467A-BBE9-85FEB5B73255}">
      <dgm:prSet/>
      <dgm:spPr/>
      <dgm:t>
        <a:bodyPr/>
        <a:lstStyle/>
        <a:p>
          <a:endParaRPr lang="en-US" sz="1800"/>
        </a:p>
      </dgm:t>
    </dgm:pt>
    <dgm:pt modelId="{8435B51A-5574-496B-A213-B7F54B90124B}">
      <dgm:prSet phldrT="[Text]" custT="1"/>
      <dgm:spPr/>
      <dgm:t>
        <a:bodyPr/>
        <a:lstStyle/>
        <a:p>
          <a:r>
            <a:rPr lang="el-GR" sz="1600" b="1" dirty="0" smtClean="0"/>
            <a:t>Για το Περιβάλλον</a:t>
          </a:r>
          <a:endParaRPr lang="en-US" sz="1600" b="1" dirty="0"/>
        </a:p>
      </dgm:t>
    </dgm:pt>
    <dgm:pt modelId="{374999ED-9A98-4B45-8FCD-5A4AC751863E}" type="parTrans" cxnId="{02BCA663-1A0C-4C85-A0FD-E15318A0E640}">
      <dgm:prSet custT="1"/>
      <dgm:spPr/>
      <dgm:t>
        <a:bodyPr/>
        <a:lstStyle/>
        <a:p>
          <a:endParaRPr lang="en-US" sz="1600"/>
        </a:p>
      </dgm:t>
    </dgm:pt>
    <dgm:pt modelId="{BB99D8BB-8D07-40DB-B2E5-8EF4CB647EF5}" type="sibTrans" cxnId="{02BCA663-1A0C-4C85-A0FD-E15318A0E640}">
      <dgm:prSet/>
      <dgm:spPr/>
      <dgm:t>
        <a:bodyPr/>
        <a:lstStyle/>
        <a:p>
          <a:endParaRPr lang="en-US" sz="1800"/>
        </a:p>
      </dgm:t>
    </dgm:pt>
    <dgm:pt modelId="{A2D79640-EABB-4AA7-9FBB-30278625B734}" type="pres">
      <dgm:prSet presAssocID="{E2F94981-32C0-4854-895B-73BF08FFB40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2AF89D1-8998-4249-81C7-AEDF3A68A355}" type="pres">
      <dgm:prSet presAssocID="{DE2A197D-1F63-4462-804D-0F1DA0966F71}" presName="Parent" presStyleLbl="node0" presStyleIdx="0" presStyleCnt="1">
        <dgm:presLayoutVars>
          <dgm:chMax val="6"/>
          <dgm:chPref val="6"/>
        </dgm:presLayoutVars>
      </dgm:prSet>
      <dgm:spPr/>
    </dgm:pt>
    <dgm:pt modelId="{5A143DF4-1AA4-4ABD-8044-B50EF99281A9}" type="pres">
      <dgm:prSet presAssocID="{B921FCC6-3BEC-452A-88E1-3E2D37D29525}" presName="Accent1" presStyleCnt="0"/>
      <dgm:spPr/>
    </dgm:pt>
    <dgm:pt modelId="{D33647CC-FD3E-4307-AE57-DD4059791431}" type="pres">
      <dgm:prSet presAssocID="{B921FCC6-3BEC-452A-88E1-3E2D37D29525}" presName="Accent" presStyleLbl="bgShp" presStyleIdx="0" presStyleCnt="3"/>
      <dgm:spPr/>
    </dgm:pt>
    <dgm:pt modelId="{0183F399-9A0D-4F9B-A05F-1514ACEA7CD0}" type="pres">
      <dgm:prSet presAssocID="{B921FCC6-3BEC-452A-88E1-3E2D37D29525}" presName="Child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BB02853-17E9-418F-A635-B3DFC679B31A}" type="pres">
      <dgm:prSet presAssocID="{DE08ABDD-94FB-422A-9927-7735C91F59F6}" presName="Accent2" presStyleCnt="0"/>
      <dgm:spPr/>
    </dgm:pt>
    <dgm:pt modelId="{533EE533-B548-4141-90E6-4B1770F0C3FB}" type="pres">
      <dgm:prSet presAssocID="{DE08ABDD-94FB-422A-9927-7735C91F59F6}" presName="Accent" presStyleLbl="bgShp" presStyleIdx="1" presStyleCnt="3"/>
      <dgm:spPr/>
    </dgm:pt>
    <dgm:pt modelId="{C271854B-564A-4B69-A2BA-2E50C24D02F1}" type="pres">
      <dgm:prSet presAssocID="{DE08ABDD-94FB-422A-9927-7735C91F59F6}" presName="Child2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DC116D4-399A-4C9C-A53A-D5068F2D785B}" type="pres">
      <dgm:prSet presAssocID="{8435B51A-5574-496B-A213-B7F54B90124B}" presName="Accent3" presStyleCnt="0"/>
      <dgm:spPr/>
    </dgm:pt>
    <dgm:pt modelId="{B836B4B0-4756-435E-9AF5-E51F8732E140}" type="pres">
      <dgm:prSet presAssocID="{8435B51A-5574-496B-A213-B7F54B90124B}" presName="Accent" presStyleLbl="bgShp" presStyleIdx="2" presStyleCnt="3"/>
      <dgm:spPr/>
    </dgm:pt>
    <dgm:pt modelId="{6D38D6AC-409F-439B-9B68-808E4729450A}" type="pres">
      <dgm:prSet presAssocID="{8435B51A-5574-496B-A213-B7F54B90124B}" presName="Child3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8126653-FEB8-427D-8E7B-A489178373C1}" type="presOf" srcId="{E2F94981-32C0-4854-895B-73BF08FFB406}" destId="{A2D79640-EABB-4AA7-9FBB-30278625B734}" srcOrd="0" destOrd="0" presId="urn:microsoft.com/office/officeart/2011/layout/HexagonRadial"/>
    <dgm:cxn modelId="{02BCA663-1A0C-4C85-A0FD-E15318A0E640}" srcId="{DE2A197D-1F63-4462-804D-0F1DA0966F71}" destId="{8435B51A-5574-496B-A213-B7F54B90124B}" srcOrd="2" destOrd="0" parTransId="{374999ED-9A98-4B45-8FCD-5A4AC751863E}" sibTransId="{BB99D8BB-8D07-40DB-B2E5-8EF4CB647EF5}"/>
    <dgm:cxn modelId="{ABD54436-DB09-467A-BBE9-85FEB5B73255}" srcId="{DE2A197D-1F63-4462-804D-0F1DA0966F71}" destId="{DE08ABDD-94FB-422A-9927-7735C91F59F6}" srcOrd="1" destOrd="0" parTransId="{2665E6D7-9B74-4778-AFD7-86329FD29FCD}" sibTransId="{700346FE-864C-4ED3-9C02-FEF5761B586A}"/>
    <dgm:cxn modelId="{AF0446CE-2DCA-4D7E-B8D2-8A3881549F51}" type="presOf" srcId="{8435B51A-5574-496B-A213-B7F54B90124B}" destId="{6D38D6AC-409F-439B-9B68-808E4729450A}" srcOrd="0" destOrd="0" presId="urn:microsoft.com/office/officeart/2011/layout/HexagonRadial"/>
    <dgm:cxn modelId="{7F0AE508-5AD6-4862-88D9-DB9E3DDF7DD2}" srcId="{E2F94981-32C0-4854-895B-73BF08FFB406}" destId="{DE2A197D-1F63-4462-804D-0F1DA0966F71}" srcOrd="0" destOrd="0" parTransId="{EB4FF8D4-6CA3-4C48-8281-27B822BEFB99}" sibTransId="{CC554005-872B-43A8-9DB4-69F5D6A47E67}"/>
    <dgm:cxn modelId="{E2A8BE5E-CC28-496D-BE36-8E290EBC1EF7}" type="presOf" srcId="{DE08ABDD-94FB-422A-9927-7735C91F59F6}" destId="{C271854B-564A-4B69-A2BA-2E50C24D02F1}" srcOrd="0" destOrd="0" presId="urn:microsoft.com/office/officeart/2011/layout/HexagonRadial"/>
    <dgm:cxn modelId="{14E10CF2-1B91-489F-B06A-34FB175033A5}" type="presOf" srcId="{DE2A197D-1F63-4462-804D-0F1DA0966F71}" destId="{C2AF89D1-8998-4249-81C7-AEDF3A68A355}" srcOrd="0" destOrd="0" presId="urn:microsoft.com/office/officeart/2011/layout/HexagonRadial"/>
    <dgm:cxn modelId="{7E1D50C2-E5E7-4871-8FB8-7E463E41AB8C}" srcId="{DE2A197D-1F63-4462-804D-0F1DA0966F71}" destId="{B921FCC6-3BEC-452A-88E1-3E2D37D29525}" srcOrd="0" destOrd="0" parTransId="{E3FE8B2E-7C73-41C8-AEF1-41DF50AF3AB5}" sibTransId="{930D6AFB-361E-4739-AC68-A0221887763B}"/>
    <dgm:cxn modelId="{747327CA-479D-4454-9EE7-393D3BF2A497}" type="presOf" srcId="{B921FCC6-3BEC-452A-88E1-3E2D37D29525}" destId="{0183F399-9A0D-4F9B-A05F-1514ACEA7CD0}" srcOrd="0" destOrd="0" presId="urn:microsoft.com/office/officeart/2011/layout/HexagonRadial"/>
    <dgm:cxn modelId="{9D3E7EAC-868B-49CA-AE62-143DF7C57204}" type="presParOf" srcId="{A2D79640-EABB-4AA7-9FBB-30278625B734}" destId="{C2AF89D1-8998-4249-81C7-AEDF3A68A355}" srcOrd="0" destOrd="0" presId="urn:microsoft.com/office/officeart/2011/layout/HexagonRadial"/>
    <dgm:cxn modelId="{2C62B7D6-E26F-424B-9B54-19AA2E5163E7}" type="presParOf" srcId="{A2D79640-EABB-4AA7-9FBB-30278625B734}" destId="{5A143DF4-1AA4-4ABD-8044-B50EF99281A9}" srcOrd="1" destOrd="0" presId="urn:microsoft.com/office/officeart/2011/layout/HexagonRadial"/>
    <dgm:cxn modelId="{ADC1FB43-48EE-4ABF-8340-9889D2CAE997}" type="presParOf" srcId="{5A143DF4-1AA4-4ABD-8044-B50EF99281A9}" destId="{D33647CC-FD3E-4307-AE57-DD4059791431}" srcOrd="0" destOrd="0" presId="urn:microsoft.com/office/officeart/2011/layout/HexagonRadial"/>
    <dgm:cxn modelId="{CBC8C280-E897-42B8-B43F-8B1B49F410FF}" type="presParOf" srcId="{A2D79640-EABB-4AA7-9FBB-30278625B734}" destId="{0183F399-9A0D-4F9B-A05F-1514ACEA7CD0}" srcOrd="2" destOrd="0" presId="urn:microsoft.com/office/officeart/2011/layout/HexagonRadial"/>
    <dgm:cxn modelId="{A199FC16-4940-46F0-A245-04CEE3B3841C}" type="presParOf" srcId="{A2D79640-EABB-4AA7-9FBB-30278625B734}" destId="{3BB02853-17E9-418F-A635-B3DFC679B31A}" srcOrd="3" destOrd="0" presId="urn:microsoft.com/office/officeart/2011/layout/HexagonRadial"/>
    <dgm:cxn modelId="{5B3B2BC6-6808-4B63-816E-96877DCEA77A}" type="presParOf" srcId="{3BB02853-17E9-418F-A635-B3DFC679B31A}" destId="{533EE533-B548-4141-90E6-4B1770F0C3FB}" srcOrd="0" destOrd="0" presId="urn:microsoft.com/office/officeart/2011/layout/HexagonRadial"/>
    <dgm:cxn modelId="{99AEAA3A-E65F-479E-958A-58037CE450F4}" type="presParOf" srcId="{A2D79640-EABB-4AA7-9FBB-30278625B734}" destId="{C271854B-564A-4B69-A2BA-2E50C24D02F1}" srcOrd="4" destOrd="0" presId="urn:microsoft.com/office/officeart/2011/layout/HexagonRadial"/>
    <dgm:cxn modelId="{1E4BFB99-202F-4429-B8BE-3489525DEDCB}" type="presParOf" srcId="{A2D79640-EABB-4AA7-9FBB-30278625B734}" destId="{BDC116D4-399A-4C9C-A53A-D5068F2D785B}" srcOrd="5" destOrd="0" presId="urn:microsoft.com/office/officeart/2011/layout/HexagonRadial"/>
    <dgm:cxn modelId="{2D729A2D-CAE8-48DA-B890-C7A1266711F3}" type="presParOf" srcId="{BDC116D4-399A-4C9C-A53A-D5068F2D785B}" destId="{B836B4B0-4756-435E-9AF5-E51F8732E140}" srcOrd="0" destOrd="0" presId="urn:microsoft.com/office/officeart/2011/layout/HexagonRadial"/>
    <dgm:cxn modelId="{9196A25A-84D2-4581-9D52-1B96DB44B5B9}" type="presParOf" srcId="{A2D79640-EABB-4AA7-9FBB-30278625B734}" destId="{6D38D6AC-409F-439B-9B68-808E4729450A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9FB62-506E-420C-9067-7EE01C07D50E}">
      <dsp:nvSpPr>
        <dsp:cNvPr id="0" name=""/>
        <dsp:cNvSpPr/>
      </dsp:nvSpPr>
      <dsp:spPr>
        <a:xfrm>
          <a:off x="2082501" y="2276035"/>
          <a:ext cx="1724528" cy="1724528"/>
        </a:xfrm>
        <a:prstGeom prst="ellipse">
          <a:avLst/>
        </a:prstGeom>
        <a:solidFill>
          <a:schemeClr val="bg1">
            <a:lumMod val="95000"/>
          </a:schemeClr>
        </a:solidFill>
        <a:ln w="76200">
          <a:solidFill>
            <a:srgbClr val="FF0000"/>
          </a:solidFill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CLP</a:t>
          </a:r>
          <a:endParaRPr lang="en-US" sz="6000" kern="1200" dirty="0"/>
        </a:p>
      </dsp:txBody>
      <dsp:txXfrm>
        <a:off x="2335052" y="2528586"/>
        <a:ext cx="1219426" cy="1219426"/>
      </dsp:txXfrm>
    </dsp:sp>
    <dsp:sp modelId="{403A0AAB-F82E-4722-8A83-5B4C0A1B0049}">
      <dsp:nvSpPr>
        <dsp:cNvPr id="0" name=""/>
        <dsp:cNvSpPr/>
      </dsp:nvSpPr>
      <dsp:spPr>
        <a:xfrm rot="12900000">
          <a:off x="772913" y="1907806"/>
          <a:ext cx="1530973" cy="491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1C666A-2B42-42DC-8812-DF69C9DBEAFC}">
      <dsp:nvSpPr>
        <dsp:cNvPr id="0" name=""/>
        <dsp:cNvSpPr/>
      </dsp:nvSpPr>
      <dsp:spPr>
        <a:xfrm>
          <a:off x="92199" y="1059166"/>
          <a:ext cx="1638301" cy="1310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C:</a:t>
          </a:r>
          <a:r>
            <a:rPr lang="en-US" sz="3200" kern="1200" dirty="0" smtClean="0"/>
            <a:t> </a:t>
          </a:r>
          <a:r>
            <a:rPr lang="en-US" sz="2000" kern="1200" dirty="0" smtClean="0"/>
            <a:t>Classification</a:t>
          </a:r>
          <a:endParaRPr lang="en-US" sz="2000" kern="1200" dirty="0"/>
        </a:p>
      </dsp:txBody>
      <dsp:txXfrm>
        <a:off x="130586" y="1097553"/>
        <a:ext cx="1561527" cy="1233867"/>
      </dsp:txXfrm>
    </dsp:sp>
    <dsp:sp modelId="{C4A6DEA5-92E9-4887-B33F-4B83107228AB}">
      <dsp:nvSpPr>
        <dsp:cNvPr id="0" name=""/>
        <dsp:cNvSpPr/>
      </dsp:nvSpPr>
      <dsp:spPr>
        <a:xfrm rot="16200000">
          <a:off x="2179278" y="1175699"/>
          <a:ext cx="1530973" cy="491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8834CA-7402-4163-A909-CEA1758A0A85}">
      <dsp:nvSpPr>
        <dsp:cNvPr id="0" name=""/>
        <dsp:cNvSpPr/>
      </dsp:nvSpPr>
      <dsp:spPr>
        <a:xfrm>
          <a:off x="2125614" y="637"/>
          <a:ext cx="1638301" cy="1310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L: </a:t>
          </a:r>
          <a:r>
            <a:rPr lang="en-US" sz="2800" kern="1200" dirty="0" smtClean="0"/>
            <a:t>Labelling</a:t>
          </a:r>
          <a:endParaRPr lang="en-US" sz="2800" kern="1200" dirty="0"/>
        </a:p>
      </dsp:txBody>
      <dsp:txXfrm>
        <a:off x="2164001" y="39024"/>
        <a:ext cx="1561527" cy="1233867"/>
      </dsp:txXfrm>
    </dsp:sp>
    <dsp:sp modelId="{5BE45FEF-54F4-4782-9CD0-727F6F142B4E}">
      <dsp:nvSpPr>
        <dsp:cNvPr id="0" name=""/>
        <dsp:cNvSpPr/>
      </dsp:nvSpPr>
      <dsp:spPr>
        <a:xfrm rot="19500000">
          <a:off x="3585644" y="1907806"/>
          <a:ext cx="1530973" cy="491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B5CAF-12AB-42A8-80A6-C073A153663C}">
      <dsp:nvSpPr>
        <dsp:cNvPr id="0" name=""/>
        <dsp:cNvSpPr/>
      </dsp:nvSpPr>
      <dsp:spPr>
        <a:xfrm>
          <a:off x="4159030" y="1059166"/>
          <a:ext cx="1638301" cy="1310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P:</a:t>
          </a:r>
          <a:r>
            <a:rPr lang="en-US" sz="3200" kern="1200" dirty="0" smtClean="0"/>
            <a:t> </a:t>
          </a:r>
          <a:r>
            <a:rPr lang="en-US" sz="2800" kern="1200" dirty="0" smtClean="0"/>
            <a:t>Packaging</a:t>
          </a:r>
          <a:endParaRPr lang="en-US" sz="2800" kern="1200" dirty="0"/>
        </a:p>
      </dsp:txBody>
      <dsp:txXfrm>
        <a:off x="4197417" y="1097553"/>
        <a:ext cx="1561527" cy="12338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683A6-00D0-4D95-BF7E-648BF508618A}">
      <dsp:nvSpPr>
        <dsp:cNvPr id="0" name=""/>
        <dsp:cNvSpPr/>
      </dsp:nvSpPr>
      <dsp:spPr>
        <a:xfrm>
          <a:off x="1676" y="0"/>
          <a:ext cx="1644800" cy="425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Αερόλυμα</a:t>
          </a:r>
          <a:endParaRPr lang="en-US" sz="2400" kern="1200" dirty="0"/>
        </a:p>
      </dsp:txBody>
      <dsp:txXfrm>
        <a:off x="1676" y="0"/>
        <a:ext cx="1644800" cy="1277331"/>
      </dsp:txXfrm>
    </dsp:sp>
    <dsp:sp modelId="{2B61647C-F866-4110-A845-5E8728574D9D}">
      <dsp:nvSpPr>
        <dsp:cNvPr id="0" name=""/>
        <dsp:cNvSpPr/>
      </dsp:nvSpPr>
      <dsp:spPr>
        <a:xfrm>
          <a:off x="166156" y="1277331"/>
          <a:ext cx="1315840" cy="2767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2.3 Αερόλυμα </a:t>
          </a:r>
          <a:endParaRPr lang="en-US" sz="900" b="1" kern="1200" dirty="0"/>
        </a:p>
      </dsp:txBody>
      <dsp:txXfrm>
        <a:off x="204696" y="1315871"/>
        <a:ext cx="1238760" cy="2690471"/>
      </dsp:txXfrm>
    </dsp:sp>
    <dsp:sp modelId="{372E0974-43A5-457B-A3F3-88542BF58CE7}">
      <dsp:nvSpPr>
        <dsp:cNvPr id="0" name=""/>
        <dsp:cNvSpPr/>
      </dsp:nvSpPr>
      <dsp:spPr>
        <a:xfrm>
          <a:off x="1722680" y="0"/>
          <a:ext cx="1644800" cy="425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Αέριο</a:t>
          </a:r>
          <a:endParaRPr lang="en-US" sz="2400" kern="1200" dirty="0"/>
        </a:p>
      </dsp:txBody>
      <dsp:txXfrm>
        <a:off x="1722680" y="0"/>
        <a:ext cx="1644800" cy="1277331"/>
      </dsp:txXfrm>
    </dsp:sp>
    <dsp:sp modelId="{8A87F209-E73B-4AAB-B94C-44C6060B6278}">
      <dsp:nvSpPr>
        <dsp:cNvPr id="0" name=""/>
        <dsp:cNvSpPr/>
      </dsp:nvSpPr>
      <dsp:spPr>
        <a:xfrm>
          <a:off x="1934316" y="1277695"/>
          <a:ext cx="1315840" cy="836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"/>
                <a:satOff val="5000"/>
                <a:lumOff val="-7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"/>
                <a:satOff val="5000"/>
                <a:lumOff val="-7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"/>
                <a:satOff val="5000"/>
                <a:lumOff val="-7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2.2 Εύφλεκτο Αέριο</a:t>
          </a:r>
          <a:endParaRPr lang="en-US" sz="900" b="1" kern="1200" dirty="0"/>
        </a:p>
      </dsp:txBody>
      <dsp:txXfrm>
        <a:off x="1958816" y="1302195"/>
        <a:ext cx="1266840" cy="787481"/>
      </dsp:txXfrm>
    </dsp:sp>
    <dsp:sp modelId="{48436CB7-62FE-43EA-A1CE-5FAED91B385C}">
      <dsp:nvSpPr>
        <dsp:cNvPr id="0" name=""/>
        <dsp:cNvSpPr/>
      </dsp:nvSpPr>
      <dsp:spPr>
        <a:xfrm>
          <a:off x="1934316" y="2242866"/>
          <a:ext cx="1315840" cy="836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60"/>
                <a:satOff val="10000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60"/>
                <a:satOff val="10000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60"/>
                <a:satOff val="10000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2.4 Οξειδωτικό Αέριο </a:t>
          </a:r>
          <a:endParaRPr lang="en-US" sz="900" b="1" kern="1200" dirty="0"/>
        </a:p>
      </dsp:txBody>
      <dsp:txXfrm>
        <a:off x="1958816" y="2267366"/>
        <a:ext cx="1266840" cy="787481"/>
      </dsp:txXfrm>
    </dsp:sp>
    <dsp:sp modelId="{C30025DD-FB26-49F5-9522-102B01477D90}">
      <dsp:nvSpPr>
        <dsp:cNvPr id="0" name=""/>
        <dsp:cNvSpPr/>
      </dsp:nvSpPr>
      <dsp:spPr>
        <a:xfrm>
          <a:off x="1934316" y="3208037"/>
          <a:ext cx="1315840" cy="836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06590"/>
                <a:satOff val="15000"/>
                <a:lumOff val="-2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06590"/>
                <a:satOff val="15000"/>
                <a:lumOff val="-2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06590"/>
                <a:satOff val="15000"/>
                <a:lumOff val="-2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2.5 Αέριο υπό Πίεση</a:t>
          </a:r>
          <a:endParaRPr lang="en-US" sz="900" b="1" kern="1200" dirty="0"/>
        </a:p>
      </dsp:txBody>
      <dsp:txXfrm>
        <a:off x="1958816" y="3232537"/>
        <a:ext cx="1266840" cy="787481"/>
      </dsp:txXfrm>
    </dsp:sp>
    <dsp:sp modelId="{3DBF22D1-5411-4701-B9F0-A8A92DE36915}">
      <dsp:nvSpPr>
        <dsp:cNvPr id="0" name=""/>
        <dsp:cNvSpPr/>
      </dsp:nvSpPr>
      <dsp:spPr>
        <a:xfrm>
          <a:off x="3537997" y="0"/>
          <a:ext cx="1644800" cy="425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Υγρό</a:t>
          </a:r>
          <a:endParaRPr lang="en-US" sz="2400" kern="1200" dirty="0"/>
        </a:p>
      </dsp:txBody>
      <dsp:txXfrm>
        <a:off x="3537997" y="0"/>
        <a:ext cx="1644800" cy="1277331"/>
      </dsp:txXfrm>
    </dsp:sp>
    <dsp:sp modelId="{D930D99B-6BE4-41FD-9655-A46B996201E5}">
      <dsp:nvSpPr>
        <dsp:cNvPr id="0" name=""/>
        <dsp:cNvSpPr/>
      </dsp:nvSpPr>
      <dsp:spPr>
        <a:xfrm>
          <a:off x="3702477" y="1278111"/>
          <a:ext cx="1315840" cy="304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 Ασταθές εκρηκτικό/</a:t>
          </a:r>
          <a:r>
            <a:rPr lang="en-US" sz="900" b="1" kern="1200" dirty="0" smtClean="0"/>
            <a:t> </a:t>
          </a:r>
          <a:r>
            <a:rPr lang="el-GR" sz="900" b="1" kern="1200" dirty="0" smtClean="0"/>
            <a:t>Εκρηκτικό </a:t>
          </a:r>
          <a:endParaRPr lang="en-US" sz="900" b="1" kern="1200" dirty="0"/>
        </a:p>
      </dsp:txBody>
      <dsp:txXfrm>
        <a:off x="3711402" y="1287036"/>
        <a:ext cx="1297990" cy="286877"/>
      </dsp:txXfrm>
    </dsp:sp>
    <dsp:sp modelId="{E1150FA4-31B5-4419-A8B6-E5CEAC417EF7}">
      <dsp:nvSpPr>
        <dsp:cNvPr id="0" name=""/>
        <dsp:cNvSpPr/>
      </dsp:nvSpPr>
      <dsp:spPr>
        <a:xfrm>
          <a:off x="3702477" y="1629720"/>
          <a:ext cx="1315840" cy="304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2.6 Εύφλεκτο Υγρό</a:t>
          </a:r>
          <a:endParaRPr lang="en-US" sz="900" b="1" kern="1200" dirty="0"/>
        </a:p>
      </dsp:txBody>
      <dsp:txXfrm>
        <a:off x="3711402" y="1638645"/>
        <a:ext cx="1297990" cy="286877"/>
      </dsp:txXfrm>
    </dsp:sp>
    <dsp:sp modelId="{F563AC8B-8980-43E0-A185-435AFCBCE559}">
      <dsp:nvSpPr>
        <dsp:cNvPr id="0" name=""/>
        <dsp:cNvSpPr/>
      </dsp:nvSpPr>
      <dsp:spPr>
        <a:xfrm>
          <a:off x="3702477" y="1981329"/>
          <a:ext cx="1315840" cy="304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13180"/>
                <a:satOff val="30000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13180"/>
                <a:satOff val="30000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13180"/>
                <a:satOff val="30000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2.8 </a:t>
          </a:r>
          <a:r>
            <a:rPr lang="el-GR" sz="900" b="1" kern="1200" dirty="0" err="1" smtClean="0"/>
            <a:t>Αυτοαντιδρώσα</a:t>
          </a:r>
          <a:r>
            <a:rPr lang="el-GR" sz="900" b="1" kern="1200" dirty="0" smtClean="0"/>
            <a:t> ουσία/μείγμα</a:t>
          </a:r>
          <a:endParaRPr lang="en-US" sz="900" b="1" kern="1200" dirty="0"/>
        </a:p>
      </dsp:txBody>
      <dsp:txXfrm>
        <a:off x="3711402" y="1990254"/>
        <a:ext cx="1297990" cy="286877"/>
      </dsp:txXfrm>
    </dsp:sp>
    <dsp:sp modelId="{9D6D1C06-48F7-4BB9-8FEC-AB5752DE6B8F}">
      <dsp:nvSpPr>
        <dsp:cNvPr id="0" name=""/>
        <dsp:cNvSpPr/>
      </dsp:nvSpPr>
      <dsp:spPr>
        <a:xfrm>
          <a:off x="3702477" y="2332938"/>
          <a:ext cx="1315840" cy="304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48710"/>
                <a:satOff val="35000"/>
                <a:lumOff val="-51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48710"/>
                <a:satOff val="35000"/>
                <a:lumOff val="-51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48710"/>
                <a:satOff val="35000"/>
                <a:lumOff val="-51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2.9 </a:t>
          </a:r>
          <a:r>
            <a:rPr lang="el-GR" sz="900" b="1" kern="1200" dirty="0" err="1" smtClean="0"/>
            <a:t>Πυροφορικό</a:t>
          </a:r>
          <a:r>
            <a:rPr lang="el-GR" sz="900" b="1" kern="1200" dirty="0" smtClean="0"/>
            <a:t> υγρό</a:t>
          </a:r>
          <a:endParaRPr lang="en-US" sz="900" b="1" kern="1200" dirty="0"/>
        </a:p>
      </dsp:txBody>
      <dsp:txXfrm>
        <a:off x="3711402" y="2341863"/>
        <a:ext cx="1297990" cy="286877"/>
      </dsp:txXfrm>
    </dsp:sp>
    <dsp:sp modelId="{226AB506-332E-4498-8C3C-B000A7EDC189}">
      <dsp:nvSpPr>
        <dsp:cNvPr id="0" name=""/>
        <dsp:cNvSpPr/>
      </dsp:nvSpPr>
      <dsp:spPr>
        <a:xfrm>
          <a:off x="3702477" y="2684548"/>
          <a:ext cx="1315840" cy="304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2.12 Αντιδρά με νερό </a:t>
          </a:r>
          <a:endParaRPr lang="en-US" sz="900" b="1" kern="1200" dirty="0"/>
        </a:p>
      </dsp:txBody>
      <dsp:txXfrm>
        <a:off x="3711402" y="2693473"/>
        <a:ext cx="1297990" cy="286877"/>
      </dsp:txXfrm>
    </dsp:sp>
    <dsp:sp modelId="{A14205B8-029F-4113-B02F-DC1A55A34B3C}">
      <dsp:nvSpPr>
        <dsp:cNvPr id="0" name=""/>
        <dsp:cNvSpPr/>
      </dsp:nvSpPr>
      <dsp:spPr>
        <a:xfrm>
          <a:off x="3702477" y="3036157"/>
          <a:ext cx="1315840" cy="304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219770"/>
                <a:satOff val="45000"/>
                <a:lumOff val="-6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19770"/>
                <a:satOff val="45000"/>
                <a:lumOff val="-6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19770"/>
                <a:satOff val="45000"/>
                <a:lumOff val="-6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2.13 Οξειδωτικό Υγρό</a:t>
          </a:r>
          <a:endParaRPr lang="en-US" sz="900" b="1" kern="1200" dirty="0"/>
        </a:p>
      </dsp:txBody>
      <dsp:txXfrm>
        <a:off x="3711402" y="3045082"/>
        <a:ext cx="1297990" cy="286877"/>
      </dsp:txXfrm>
    </dsp:sp>
    <dsp:sp modelId="{D52E5A84-B608-430D-A7C0-0A195FEF80FE}">
      <dsp:nvSpPr>
        <dsp:cNvPr id="0" name=""/>
        <dsp:cNvSpPr/>
      </dsp:nvSpPr>
      <dsp:spPr>
        <a:xfrm>
          <a:off x="3702477" y="3387766"/>
          <a:ext cx="1315840" cy="304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2.15 Οργανικό Υπεροξείδιο</a:t>
          </a:r>
          <a:endParaRPr lang="en-US" sz="900" b="1" kern="1200" dirty="0"/>
        </a:p>
      </dsp:txBody>
      <dsp:txXfrm>
        <a:off x="3711402" y="3396691"/>
        <a:ext cx="1297990" cy="286877"/>
      </dsp:txXfrm>
    </dsp:sp>
    <dsp:sp modelId="{CE0EE947-2E51-4D90-9A48-B15361016D82}">
      <dsp:nvSpPr>
        <dsp:cNvPr id="0" name=""/>
        <dsp:cNvSpPr/>
      </dsp:nvSpPr>
      <dsp:spPr>
        <a:xfrm>
          <a:off x="3702477" y="3739375"/>
          <a:ext cx="1315840" cy="304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90830"/>
                <a:satOff val="55000"/>
                <a:lumOff val="-80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90830"/>
                <a:satOff val="55000"/>
                <a:lumOff val="-80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90830"/>
                <a:satOff val="55000"/>
                <a:lumOff val="-80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2.16 Διαβρώνει τα μέταλλα</a:t>
          </a:r>
          <a:endParaRPr lang="en-US" sz="900" b="1" kern="1200" dirty="0"/>
        </a:p>
      </dsp:txBody>
      <dsp:txXfrm>
        <a:off x="3711402" y="3748300"/>
        <a:ext cx="1297990" cy="286877"/>
      </dsp:txXfrm>
    </dsp:sp>
    <dsp:sp modelId="{34E90ED6-6042-4A36-92D0-CE74964121A9}">
      <dsp:nvSpPr>
        <dsp:cNvPr id="0" name=""/>
        <dsp:cNvSpPr/>
      </dsp:nvSpPr>
      <dsp:spPr>
        <a:xfrm>
          <a:off x="5306157" y="0"/>
          <a:ext cx="1644800" cy="425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kern="1200" dirty="0" smtClean="0"/>
            <a:t>Στερεό</a:t>
          </a:r>
          <a:endParaRPr lang="en-US" sz="2400" b="0" kern="1200" dirty="0"/>
        </a:p>
      </dsp:txBody>
      <dsp:txXfrm>
        <a:off x="5306157" y="0"/>
        <a:ext cx="1644800" cy="1277331"/>
      </dsp:txXfrm>
    </dsp:sp>
    <dsp:sp modelId="{83FE94F6-7E64-4568-A08C-5111511E96DD}">
      <dsp:nvSpPr>
        <dsp:cNvPr id="0" name=""/>
        <dsp:cNvSpPr/>
      </dsp:nvSpPr>
      <dsp:spPr>
        <a:xfrm>
          <a:off x="5470637" y="1278578"/>
          <a:ext cx="1315840" cy="27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 Ασταθές εκρηκτικό/ Εκρηκτικό</a:t>
          </a:r>
          <a:endParaRPr lang="en-US" sz="900" b="1" kern="1200" dirty="0"/>
        </a:p>
      </dsp:txBody>
      <dsp:txXfrm>
        <a:off x="5478553" y="1286494"/>
        <a:ext cx="1300008" cy="254436"/>
      </dsp:txXfrm>
    </dsp:sp>
    <dsp:sp modelId="{B0A3FD89-A137-4EC7-8196-D485A366DFAD}">
      <dsp:nvSpPr>
        <dsp:cNvPr id="0" name=""/>
        <dsp:cNvSpPr/>
      </dsp:nvSpPr>
      <dsp:spPr>
        <a:xfrm>
          <a:off x="5470637" y="1590427"/>
          <a:ext cx="1315840" cy="27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761889"/>
                <a:satOff val="65000"/>
                <a:lumOff val="-95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61889"/>
                <a:satOff val="65000"/>
                <a:lumOff val="-95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61889"/>
                <a:satOff val="65000"/>
                <a:lumOff val="-95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2.7 Εύφλεκτο Στερεό</a:t>
          </a:r>
          <a:endParaRPr lang="en-US" sz="900" b="1" kern="1200" dirty="0"/>
        </a:p>
      </dsp:txBody>
      <dsp:txXfrm>
        <a:off x="5478553" y="1598343"/>
        <a:ext cx="1300008" cy="254436"/>
      </dsp:txXfrm>
    </dsp:sp>
    <dsp:sp modelId="{13994706-EB9C-4C02-B971-03779CDCC533}">
      <dsp:nvSpPr>
        <dsp:cNvPr id="0" name=""/>
        <dsp:cNvSpPr/>
      </dsp:nvSpPr>
      <dsp:spPr>
        <a:xfrm>
          <a:off x="5470637" y="1902276"/>
          <a:ext cx="1315840" cy="27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97419"/>
                <a:satOff val="70000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97419"/>
                <a:satOff val="70000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97419"/>
                <a:satOff val="70000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2.8 </a:t>
          </a:r>
          <a:r>
            <a:rPr lang="el-GR" sz="900" b="1" kern="1200" dirty="0" err="1" smtClean="0"/>
            <a:t>Αυτοαντιδρώσα</a:t>
          </a:r>
          <a:r>
            <a:rPr lang="el-GR" sz="900" b="1" kern="1200" dirty="0" smtClean="0"/>
            <a:t> ουσία/μείγμα</a:t>
          </a:r>
          <a:endParaRPr lang="en-US" sz="900" b="1" kern="1200" dirty="0"/>
        </a:p>
      </dsp:txBody>
      <dsp:txXfrm>
        <a:off x="5478553" y="1910192"/>
        <a:ext cx="1300008" cy="254436"/>
      </dsp:txXfrm>
    </dsp:sp>
    <dsp:sp modelId="{088D806D-3490-4DCA-9F57-430CAE860202}">
      <dsp:nvSpPr>
        <dsp:cNvPr id="0" name=""/>
        <dsp:cNvSpPr/>
      </dsp:nvSpPr>
      <dsp:spPr>
        <a:xfrm>
          <a:off x="5470637" y="2214124"/>
          <a:ext cx="1315840" cy="27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2.10 </a:t>
          </a:r>
          <a:r>
            <a:rPr lang="el-GR" sz="900" b="1" kern="1200" dirty="0" err="1" smtClean="0"/>
            <a:t>Πυροφορικό</a:t>
          </a:r>
          <a:r>
            <a:rPr lang="el-GR" sz="900" b="1" kern="1200" dirty="0" smtClean="0"/>
            <a:t> στερεό</a:t>
          </a:r>
          <a:endParaRPr lang="en-US" sz="900" b="1" kern="1200" dirty="0"/>
        </a:p>
      </dsp:txBody>
      <dsp:txXfrm>
        <a:off x="5478553" y="2222040"/>
        <a:ext cx="1300008" cy="254436"/>
      </dsp:txXfrm>
    </dsp:sp>
    <dsp:sp modelId="{901C35D0-1E37-442B-B6EE-C9E0F889E542}">
      <dsp:nvSpPr>
        <dsp:cNvPr id="0" name=""/>
        <dsp:cNvSpPr/>
      </dsp:nvSpPr>
      <dsp:spPr>
        <a:xfrm>
          <a:off x="5470637" y="2525973"/>
          <a:ext cx="1315840" cy="27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2.11 </a:t>
          </a:r>
          <a:r>
            <a:rPr lang="el-GR" sz="900" b="1" kern="1200" dirty="0" err="1" smtClean="0"/>
            <a:t>Αυτοθερμαινόμενη</a:t>
          </a:r>
          <a:r>
            <a:rPr lang="el-GR" sz="900" b="1" kern="1200" dirty="0" smtClean="0"/>
            <a:t> ουσία/ μείγμα</a:t>
          </a:r>
          <a:endParaRPr lang="en-US" sz="900" b="1" kern="1200" dirty="0"/>
        </a:p>
      </dsp:txBody>
      <dsp:txXfrm>
        <a:off x="5478553" y="2533889"/>
        <a:ext cx="1300008" cy="254436"/>
      </dsp:txXfrm>
    </dsp:sp>
    <dsp:sp modelId="{EE5E0981-642C-4BBB-BBA7-BD2DF969AE0F}">
      <dsp:nvSpPr>
        <dsp:cNvPr id="0" name=""/>
        <dsp:cNvSpPr/>
      </dsp:nvSpPr>
      <dsp:spPr>
        <a:xfrm>
          <a:off x="5470637" y="2837821"/>
          <a:ext cx="1315840" cy="27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04009"/>
                <a:satOff val="85000"/>
                <a:lumOff val="-1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04009"/>
                <a:satOff val="85000"/>
                <a:lumOff val="-1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04009"/>
                <a:satOff val="85000"/>
                <a:lumOff val="-1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2.12 Αντιδρά με νερό</a:t>
          </a:r>
          <a:endParaRPr lang="en-US" sz="900" b="1" kern="1200" dirty="0"/>
        </a:p>
      </dsp:txBody>
      <dsp:txXfrm>
        <a:off x="5478553" y="2845737"/>
        <a:ext cx="1300008" cy="254436"/>
      </dsp:txXfrm>
    </dsp:sp>
    <dsp:sp modelId="{2D47DA40-1C90-495F-A115-50DDAD7674B9}">
      <dsp:nvSpPr>
        <dsp:cNvPr id="0" name=""/>
        <dsp:cNvSpPr/>
      </dsp:nvSpPr>
      <dsp:spPr>
        <a:xfrm>
          <a:off x="5470637" y="3149670"/>
          <a:ext cx="1315840" cy="27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39539"/>
                <a:satOff val="90000"/>
                <a:lumOff val="-1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439539"/>
                <a:satOff val="90000"/>
                <a:lumOff val="-1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439539"/>
                <a:satOff val="90000"/>
                <a:lumOff val="-1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2.14 Οξειδωτικό Στερεό</a:t>
          </a:r>
          <a:endParaRPr lang="en-US" sz="900" b="1" kern="1200" dirty="0"/>
        </a:p>
      </dsp:txBody>
      <dsp:txXfrm>
        <a:off x="5478553" y="3157586"/>
        <a:ext cx="1300008" cy="254436"/>
      </dsp:txXfrm>
    </dsp:sp>
    <dsp:sp modelId="{39E13A51-48E8-4A76-886B-36EC1A9884CD}">
      <dsp:nvSpPr>
        <dsp:cNvPr id="0" name=""/>
        <dsp:cNvSpPr/>
      </dsp:nvSpPr>
      <dsp:spPr>
        <a:xfrm>
          <a:off x="5470637" y="3461518"/>
          <a:ext cx="1315840" cy="27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575069"/>
                <a:satOff val="95000"/>
                <a:lumOff val="-13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575069"/>
                <a:satOff val="95000"/>
                <a:lumOff val="-13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575069"/>
                <a:satOff val="95000"/>
                <a:lumOff val="-13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2.15 Οργανικό Υπεροξείδιο</a:t>
          </a:r>
          <a:endParaRPr lang="en-US" sz="900" b="1" kern="1200" dirty="0"/>
        </a:p>
      </dsp:txBody>
      <dsp:txXfrm>
        <a:off x="5478553" y="3469434"/>
        <a:ext cx="1300008" cy="254436"/>
      </dsp:txXfrm>
    </dsp:sp>
    <dsp:sp modelId="{7E7CF83E-C483-44C1-8184-C073B32A80A0}">
      <dsp:nvSpPr>
        <dsp:cNvPr id="0" name=""/>
        <dsp:cNvSpPr/>
      </dsp:nvSpPr>
      <dsp:spPr>
        <a:xfrm>
          <a:off x="5470637" y="3773367"/>
          <a:ext cx="1315840" cy="27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2.16 Διαβρώνει τα μέταλλα</a:t>
          </a:r>
          <a:endParaRPr lang="en-US" sz="900" b="1" kern="1200" dirty="0"/>
        </a:p>
      </dsp:txBody>
      <dsp:txXfrm>
        <a:off x="5478553" y="3781283"/>
        <a:ext cx="1300008" cy="2544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98C16-9F5F-4969-824F-86521C681CAA}">
      <dsp:nvSpPr>
        <dsp:cNvPr id="0" name=""/>
        <dsp:cNvSpPr/>
      </dsp:nvSpPr>
      <dsp:spPr>
        <a:xfrm>
          <a:off x="1058664" y="186149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Οξεία τοξικότητα (κατηγορία 1, 2, 3 και 4) </a:t>
          </a:r>
          <a:endParaRPr lang="en-US" sz="1100" b="1" kern="1200" dirty="0"/>
        </a:p>
      </dsp:txBody>
      <dsp:txXfrm>
        <a:off x="1058664" y="186149"/>
        <a:ext cx="2850979" cy="890930"/>
      </dsp:txXfrm>
    </dsp:sp>
    <dsp:sp modelId="{F8FA3120-32BB-4D36-B0DD-A5274AAC0E70}">
      <dsp:nvSpPr>
        <dsp:cNvPr id="0" name=""/>
        <dsp:cNvSpPr/>
      </dsp:nvSpPr>
      <dsp:spPr>
        <a:xfrm>
          <a:off x="964526" y="216607"/>
          <a:ext cx="574345" cy="6171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39EB78C-2CC4-41ED-98D8-0DACBBCE37B7}">
      <dsp:nvSpPr>
        <dsp:cNvPr id="0" name=""/>
        <dsp:cNvSpPr/>
      </dsp:nvSpPr>
      <dsp:spPr>
        <a:xfrm>
          <a:off x="5142657" y="186149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Διάβρωση/ερεθισμός του δέρματος, (κατηγορίες 1A, 1B, 1C και 2) </a:t>
          </a:r>
          <a:endParaRPr lang="el-GR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2657" y="186149"/>
        <a:ext cx="2850979" cy="890930"/>
      </dsp:txXfrm>
    </dsp:sp>
    <dsp:sp modelId="{8D1D4D8E-59C9-4519-9344-A910582282A5}">
      <dsp:nvSpPr>
        <dsp:cNvPr id="0" name=""/>
        <dsp:cNvSpPr/>
      </dsp:nvSpPr>
      <dsp:spPr>
        <a:xfrm>
          <a:off x="5106617" y="216607"/>
          <a:ext cx="574345" cy="61718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2861DD-013B-4116-845D-D5EF8053F73D}">
      <dsp:nvSpPr>
        <dsp:cNvPr id="0" name=""/>
        <dsp:cNvSpPr/>
      </dsp:nvSpPr>
      <dsp:spPr>
        <a:xfrm>
          <a:off x="1058664" y="1179042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Σοβαρή οφθαλμική βλάβη/ερεθισμός των οφθαλμών, (κατηγορία 1 και 2) </a:t>
          </a:r>
          <a:endParaRPr lang="el-GR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664" y="1179042"/>
        <a:ext cx="2850979" cy="890930"/>
      </dsp:txXfrm>
    </dsp:sp>
    <dsp:sp modelId="{DC3ED6BF-5C16-46EB-AB97-05F30CAFABE9}">
      <dsp:nvSpPr>
        <dsp:cNvPr id="0" name=""/>
        <dsp:cNvSpPr/>
      </dsp:nvSpPr>
      <dsp:spPr>
        <a:xfrm>
          <a:off x="964526" y="1209500"/>
          <a:ext cx="574345" cy="61718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88627D-E68A-4E16-897A-ABD999F21929}">
      <dsp:nvSpPr>
        <dsp:cNvPr id="0" name=""/>
        <dsp:cNvSpPr/>
      </dsp:nvSpPr>
      <dsp:spPr>
        <a:xfrm>
          <a:off x="5142657" y="1179042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Ευαισθητοποίηση του αναπνευστικού ή του δέρματος (κατηγορία 1) </a:t>
          </a:r>
          <a:endParaRPr lang="el-GR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2657" y="1179042"/>
        <a:ext cx="2850979" cy="890930"/>
      </dsp:txXfrm>
    </dsp:sp>
    <dsp:sp modelId="{937313A4-490B-4F17-BB68-C9706B232CE6}">
      <dsp:nvSpPr>
        <dsp:cNvPr id="0" name=""/>
        <dsp:cNvSpPr/>
      </dsp:nvSpPr>
      <dsp:spPr>
        <a:xfrm>
          <a:off x="5106617" y="1209500"/>
          <a:ext cx="574345" cy="61718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398D9A-F54E-4D36-B67D-C47D133B68B1}">
      <dsp:nvSpPr>
        <dsp:cNvPr id="0" name=""/>
        <dsp:cNvSpPr/>
      </dsp:nvSpPr>
      <dsp:spPr>
        <a:xfrm>
          <a:off x="1058664" y="2171935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Μεταλλαξιγένεση γεννητικών κυττάρων, (κατηγορίες 1A, 1B, και 2) </a:t>
          </a:r>
          <a:endParaRPr lang="el-GR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664" y="2171935"/>
        <a:ext cx="2850979" cy="890930"/>
      </dsp:txXfrm>
    </dsp:sp>
    <dsp:sp modelId="{79C6CEEC-A902-42E9-B135-CDFB7DE0086D}">
      <dsp:nvSpPr>
        <dsp:cNvPr id="0" name=""/>
        <dsp:cNvSpPr/>
      </dsp:nvSpPr>
      <dsp:spPr>
        <a:xfrm>
          <a:off x="964526" y="2202393"/>
          <a:ext cx="574345" cy="61718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18FAEC-3400-40FE-BEA9-08797C645110}">
      <dsp:nvSpPr>
        <dsp:cNvPr id="0" name=""/>
        <dsp:cNvSpPr/>
      </dsp:nvSpPr>
      <dsp:spPr>
        <a:xfrm>
          <a:off x="5142657" y="2171935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Καρκινογένεση</a:t>
          </a:r>
          <a:b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(κατηγορίες 1A, 1B, και 2) </a:t>
          </a:r>
          <a:endParaRPr lang="el-GR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2657" y="2171935"/>
        <a:ext cx="2850979" cy="890930"/>
      </dsp:txXfrm>
    </dsp:sp>
    <dsp:sp modelId="{F0869B6A-0AFD-40E4-A2F2-FBF03C703D94}">
      <dsp:nvSpPr>
        <dsp:cNvPr id="0" name=""/>
        <dsp:cNvSpPr/>
      </dsp:nvSpPr>
      <dsp:spPr>
        <a:xfrm>
          <a:off x="5106617" y="2202393"/>
          <a:ext cx="574345" cy="61718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7C85D18-E7E0-4FB8-A4E2-23827C6FC611}">
      <dsp:nvSpPr>
        <dsp:cNvPr id="0" name=""/>
        <dsp:cNvSpPr/>
      </dsp:nvSpPr>
      <dsp:spPr>
        <a:xfrm>
          <a:off x="1058664" y="3164828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Τοξικότητα στην αναπαραγωγή (κατηγορίες 1A, 1B, και 2)  συν επιπλέον κατηγορία για την επίδραση στη γαλουχία ή μέσω αυτής</a:t>
          </a:r>
          <a:endParaRPr lang="el-GR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664" y="3164828"/>
        <a:ext cx="2850979" cy="890930"/>
      </dsp:txXfrm>
    </dsp:sp>
    <dsp:sp modelId="{42AB49C5-9EC3-4796-9A34-7896F54B9D3A}">
      <dsp:nvSpPr>
        <dsp:cNvPr id="0" name=""/>
        <dsp:cNvSpPr/>
      </dsp:nvSpPr>
      <dsp:spPr>
        <a:xfrm>
          <a:off x="972977" y="3195286"/>
          <a:ext cx="557444" cy="61718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62741E-F443-4D9E-AFD0-C946A2A857B6}">
      <dsp:nvSpPr>
        <dsp:cNvPr id="0" name=""/>
        <dsp:cNvSpPr/>
      </dsp:nvSpPr>
      <dsp:spPr>
        <a:xfrm>
          <a:off x="5142646" y="3164828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Ειδική τοξικότητα στα όργανα-στόχους (STOT) – μία εφάπαξ έκθεση (κατηγορία 1, 2) και κατηγορία 3 μόνο για νάρκωση και ερεθισμό αναπνευστικής οδού)</a:t>
          </a:r>
          <a:endParaRPr lang="el-GR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2646" y="3164828"/>
        <a:ext cx="2850979" cy="890930"/>
      </dsp:txXfrm>
    </dsp:sp>
    <dsp:sp modelId="{A837FDD2-1B46-4CE7-9E17-9455D411D8F2}">
      <dsp:nvSpPr>
        <dsp:cNvPr id="0" name=""/>
        <dsp:cNvSpPr/>
      </dsp:nvSpPr>
      <dsp:spPr>
        <a:xfrm>
          <a:off x="5106617" y="3195286"/>
          <a:ext cx="557444" cy="61718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99D04A-DA11-4538-8DED-F75DB5E4FD92}">
      <dsp:nvSpPr>
        <dsp:cNvPr id="0" name=""/>
        <dsp:cNvSpPr/>
      </dsp:nvSpPr>
      <dsp:spPr>
        <a:xfrm>
          <a:off x="1058664" y="4157721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Ειδική τοξικότητα στα όργανα-στόχους (STOT) – επανειλημμένη έκθεση (κατηγορία 1 και 2)</a:t>
          </a:r>
          <a:endParaRPr lang="el-GR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664" y="4157721"/>
        <a:ext cx="2850979" cy="890930"/>
      </dsp:txXfrm>
    </dsp:sp>
    <dsp:sp modelId="{0F4D4DDE-99F0-43D8-A034-6D943E56D5A5}">
      <dsp:nvSpPr>
        <dsp:cNvPr id="0" name=""/>
        <dsp:cNvSpPr/>
      </dsp:nvSpPr>
      <dsp:spPr>
        <a:xfrm>
          <a:off x="972977" y="4188179"/>
          <a:ext cx="557444" cy="61718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C204D0F-B684-40D9-BA2C-72086B87F895}">
      <dsp:nvSpPr>
        <dsp:cNvPr id="0" name=""/>
        <dsp:cNvSpPr/>
      </dsp:nvSpPr>
      <dsp:spPr>
        <a:xfrm>
          <a:off x="5142646" y="4157721"/>
          <a:ext cx="2850979" cy="8909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457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Κίνδυνος αναρρόφησης </a:t>
          </a:r>
          <a:b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l-GR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(κατηγορία 1)</a:t>
          </a:r>
          <a:endParaRPr lang="el-GR" sz="1100" b="1" kern="1200" dirty="0"/>
        </a:p>
      </dsp:txBody>
      <dsp:txXfrm>
        <a:off x="5142646" y="4157721"/>
        <a:ext cx="2850979" cy="890930"/>
      </dsp:txXfrm>
    </dsp:sp>
    <dsp:sp modelId="{009B0EE0-F6FF-4B8F-B446-D96472C490CE}">
      <dsp:nvSpPr>
        <dsp:cNvPr id="0" name=""/>
        <dsp:cNvSpPr/>
      </dsp:nvSpPr>
      <dsp:spPr>
        <a:xfrm>
          <a:off x="5106617" y="4188179"/>
          <a:ext cx="557444" cy="61718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26312-80C3-46A5-9E51-BEAC017CD643}">
      <dsp:nvSpPr>
        <dsp:cNvPr id="0" name=""/>
        <dsp:cNvSpPr/>
      </dsp:nvSpPr>
      <dsp:spPr>
        <a:xfrm>
          <a:off x="-3311093" y="-512669"/>
          <a:ext cx="3974578" cy="3974578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A7CA6-8E10-4010-9067-D3D2D4ECC9D8}">
      <dsp:nvSpPr>
        <dsp:cNvPr id="0" name=""/>
        <dsp:cNvSpPr/>
      </dsp:nvSpPr>
      <dsp:spPr>
        <a:xfrm>
          <a:off x="542144" y="421328"/>
          <a:ext cx="5489233" cy="8425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8765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Κίνδυνοι για το Υδάτινο Περιβάλλον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b="1" kern="1200" dirty="0" smtClean="0"/>
            <a:t>Οξεία Τοξικότητα: Κατηγορία 1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b="1" kern="1200" dirty="0" smtClean="0"/>
            <a:t>Χρόνια Τοξικότητα: Κατηγορία 1,2,3,4</a:t>
          </a:r>
          <a:endParaRPr lang="en-US" sz="1100" b="1" kern="1200" dirty="0"/>
        </a:p>
      </dsp:txBody>
      <dsp:txXfrm>
        <a:off x="542144" y="421328"/>
        <a:ext cx="5489233" cy="842538"/>
      </dsp:txXfrm>
    </dsp:sp>
    <dsp:sp modelId="{1219D089-8032-4372-9851-30677D71B87F}">
      <dsp:nvSpPr>
        <dsp:cNvPr id="0" name=""/>
        <dsp:cNvSpPr/>
      </dsp:nvSpPr>
      <dsp:spPr>
        <a:xfrm>
          <a:off x="15557" y="316011"/>
          <a:ext cx="1053173" cy="1053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C9ED8D-3F93-4F16-B20B-C6C467878E1F}">
      <dsp:nvSpPr>
        <dsp:cNvPr id="0" name=""/>
        <dsp:cNvSpPr/>
      </dsp:nvSpPr>
      <dsp:spPr>
        <a:xfrm>
          <a:off x="542144" y="1685372"/>
          <a:ext cx="5489233" cy="842538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8765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Κίνδυνος για τη στιβάδα του όζοντος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b="1" kern="1200" dirty="0" smtClean="0"/>
            <a:t>Κατηγορία 1 </a:t>
          </a:r>
          <a:endParaRPr lang="en-US" sz="1100" b="1" kern="1200" dirty="0"/>
        </a:p>
      </dsp:txBody>
      <dsp:txXfrm>
        <a:off x="542144" y="1685372"/>
        <a:ext cx="5489233" cy="842538"/>
      </dsp:txXfrm>
    </dsp:sp>
    <dsp:sp modelId="{9799CDDE-6DA8-4712-816A-AE1303BA8C7D}">
      <dsp:nvSpPr>
        <dsp:cNvPr id="0" name=""/>
        <dsp:cNvSpPr/>
      </dsp:nvSpPr>
      <dsp:spPr>
        <a:xfrm>
          <a:off x="15557" y="1580055"/>
          <a:ext cx="1053173" cy="10531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4984-ACCA-438B-8FB0-A79D0673EDD4}">
      <dsp:nvSpPr>
        <dsp:cNvPr id="0" name=""/>
        <dsp:cNvSpPr/>
      </dsp:nvSpPr>
      <dsp:spPr>
        <a:xfrm>
          <a:off x="1648181" y="222123"/>
          <a:ext cx="4408291" cy="153094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69D62-3446-404E-9AAC-43FF11846BED}">
      <dsp:nvSpPr>
        <dsp:cNvPr id="0" name=""/>
        <dsp:cNvSpPr/>
      </dsp:nvSpPr>
      <dsp:spPr>
        <a:xfrm>
          <a:off x="3432001" y="3970879"/>
          <a:ext cx="854320" cy="546764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89CAD-A3EE-49C1-80F1-54B1E9D520FB}">
      <dsp:nvSpPr>
        <dsp:cNvPr id="0" name=""/>
        <dsp:cNvSpPr/>
      </dsp:nvSpPr>
      <dsp:spPr>
        <a:xfrm>
          <a:off x="1808793" y="4408291"/>
          <a:ext cx="4100736" cy="102518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/>
            <a:t>Ταξινόμηση κατά </a:t>
          </a:r>
          <a:r>
            <a:rPr lang="en-US" sz="3200" b="1" kern="1200" dirty="0" smtClean="0"/>
            <a:t>CLP</a:t>
          </a:r>
          <a:endParaRPr lang="en-US" sz="3200" b="1" kern="1200" dirty="0"/>
        </a:p>
      </dsp:txBody>
      <dsp:txXfrm>
        <a:off x="1808793" y="4408291"/>
        <a:ext cx="4100736" cy="1025184"/>
      </dsp:txXfrm>
    </dsp:sp>
    <dsp:sp modelId="{37F80502-2388-4790-8E96-BBB91FD2DB0B}">
      <dsp:nvSpPr>
        <dsp:cNvPr id="0" name=""/>
        <dsp:cNvSpPr/>
      </dsp:nvSpPr>
      <dsp:spPr>
        <a:xfrm>
          <a:off x="3250885" y="1871302"/>
          <a:ext cx="1537776" cy="15377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Τοξικολογικά Δεδομένα</a:t>
          </a:r>
          <a:endParaRPr lang="en-US" sz="1200" b="1" kern="1200" dirty="0"/>
        </a:p>
      </dsp:txBody>
      <dsp:txXfrm>
        <a:off x="3476087" y="2096504"/>
        <a:ext cx="1087372" cy="1087372"/>
      </dsp:txXfrm>
    </dsp:sp>
    <dsp:sp modelId="{49444F06-C60A-4F61-A59D-ED0B1FAB30D8}">
      <dsp:nvSpPr>
        <dsp:cNvPr id="0" name=""/>
        <dsp:cNvSpPr/>
      </dsp:nvSpPr>
      <dsp:spPr>
        <a:xfrm>
          <a:off x="2150521" y="717628"/>
          <a:ext cx="1537776" cy="1537776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Φυσικοχημικά Δεδομένα</a:t>
          </a:r>
          <a:endParaRPr lang="en-US" sz="1200" b="1" kern="1200" dirty="0"/>
        </a:p>
      </dsp:txBody>
      <dsp:txXfrm>
        <a:off x="2375723" y="942830"/>
        <a:ext cx="1087372" cy="1087372"/>
      </dsp:txXfrm>
    </dsp:sp>
    <dsp:sp modelId="{8A6BCABA-ACF2-4FAE-AC75-096B4143509C}">
      <dsp:nvSpPr>
        <dsp:cNvPr id="0" name=""/>
        <dsp:cNvSpPr/>
      </dsp:nvSpPr>
      <dsp:spPr>
        <a:xfrm>
          <a:off x="3722470" y="345828"/>
          <a:ext cx="1537776" cy="153777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Ποσοστιαία Σύνθεση</a:t>
          </a:r>
          <a:endParaRPr lang="en-US" sz="1200" b="1" kern="1200" dirty="0"/>
        </a:p>
      </dsp:txBody>
      <dsp:txXfrm>
        <a:off x="3947672" y="571030"/>
        <a:ext cx="1087372" cy="1087372"/>
      </dsp:txXfrm>
    </dsp:sp>
    <dsp:sp modelId="{D9473262-B92A-488F-BD2D-C1C1D1CD5A8D}">
      <dsp:nvSpPr>
        <dsp:cNvPr id="0" name=""/>
        <dsp:cNvSpPr/>
      </dsp:nvSpPr>
      <dsp:spPr>
        <a:xfrm>
          <a:off x="1467065" y="34172"/>
          <a:ext cx="4784192" cy="382735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62CE-44A6-4D26-A63C-2A86056759FB}">
      <dsp:nvSpPr>
        <dsp:cNvPr id="0" name=""/>
        <dsp:cNvSpPr/>
      </dsp:nvSpPr>
      <dsp:spPr>
        <a:xfrm>
          <a:off x="0" y="0"/>
          <a:ext cx="5159968" cy="102098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u="none" kern="1200" dirty="0" smtClean="0">
              <a:latin typeface="+mn-lt"/>
            </a:rPr>
            <a:t>20 Ιανουαρίου 2009</a:t>
          </a:r>
          <a:endParaRPr lang="en-US" sz="1600" u="none" kern="1200" dirty="0">
            <a:latin typeface="+mn-lt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u="none" kern="1200" dirty="0" smtClean="0">
              <a:latin typeface="+mn-lt"/>
            </a:rPr>
            <a:t>Τίθεται σε ισχύ</a:t>
          </a:r>
          <a:endParaRPr lang="en-US" sz="1200" u="none" kern="1200" dirty="0">
            <a:latin typeface="+mn-lt"/>
          </a:endParaRPr>
        </a:p>
      </dsp:txBody>
      <dsp:txXfrm>
        <a:off x="29904" y="29904"/>
        <a:ext cx="3971975" cy="961173"/>
      </dsp:txXfrm>
    </dsp:sp>
    <dsp:sp modelId="{8018AA11-F6C1-43E2-9C39-7A7987C1DB10}">
      <dsp:nvSpPr>
        <dsp:cNvPr id="0" name=""/>
        <dsp:cNvSpPr/>
      </dsp:nvSpPr>
      <dsp:spPr>
        <a:xfrm>
          <a:off x="432147" y="1206614"/>
          <a:ext cx="5159968" cy="102098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u="none" kern="1200" dirty="0" smtClean="0">
              <a:latin typeface="+mn-lt"/>
            </a:rPr>
            <a:t>1 Δεκεμβρίου 2010</a:t>
          </a:r>
          <a:endParaRPr lang="en-US" sz="1600" b="1" u="none" kern="1200" dirty="0">
            <a:latin typeface="+mn-lt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u="none" kern="1200" dirty="0" smtClean="0">
              <a:latin typeface="+mn-lt"/>
            </a:rPr>
            <a:t>Υποχρέωση ταξινόμησης για χημικές ουσίες</a:t>
          </a:r>
          <a:endParaRPr lang="en-US" sz="1600" b="1" u="none" kern="1200" dirty="0">
            <a:latin typeface="+mn-lt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u="none" kern="1200" dirty="0" smtClean="0">
              <a:latin typeface="+mn-lt"/>
            </a:rPr>
            <a:t>Μεταβατική περίοδος για τα μείγματα</a:t>
          </a:r>
          <a:endParaRPr lang="en-US" sz="1600" b="1" u="none" kern="1200" dirty="0">
            <a:latin typeface="+mn-lt"/>
          </a:endParaRPr>
        </a:p>
      </dsp:txBody>
      <dsp:txXfrm>
        <a:off x="462051" y="1236518"/>
        <a:ext cx="4004374" cy="961173"/>
      </dsp:txXfrm>
    </dsp:sp>
    <dsp:sp modelId="{E72B8B15-53F3-4BA6-B177-EF5C7C18B170}">
      <dsp:nvSpPr>
        <dsp:cNvPr id="0" name=""/>
        <dsp:cNvSpPr/>
      </dsp:nvSpPr>
      <dsp:spPr>
        <a:xfrm>
          <a:off x="826059" y="2413229"/>
          <a:ext cx="5159968" cy="102098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u="none" kern="1200" dirty="0" smtClean="0">
              <a:latin typeface="+mn-lt"/>
            </a:rPr>
            <a:t>1 Ιουνίου 2015</a:t>
          </a:r>
          <a:endParaRPr lang="en-US" sz="1600" b="1" u="none" kern="1200" dirty="0">
            <a:latin typeface="+mn-lt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u="none" kern="1200" dirty="0" smtClean="0">
              <a:latin typeface="+mn-lt"/>
            </a:rPr>
            <a:t>Υποχρέωση ταξινόμησης για μείγματα</a:t>
          </a:r>
          <a:endParaRPr lang="en-US" sz="1600" b="1" u="none" kern="1200" dirty="0">
            <a:latin typeface="+mn-lt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136900" algn="l"/>
            </a:tabLst>
          </a:pPr>
          <a:r>
            <a:rPr lang="el-GR" sz="1200" u="none" kern="1200" dirty="0" smtClean="0">
              <a:latin typeface="+mn-lt"/>
            </a:rPr>
            <a:t>Μεταβατική περίοδος για τα μείγματα που κυκλοφόρησαν πριν το 2015</a:t>
          </a:r>
          <a:endParaRPr lang="en-US" sz="1600" b="1" u="none" kern="1200" dirty="0">
            <a:latin typeface="+mn-lt"/>
          </a:endParaRPr>
        </a:p>
      </dsp:txBody>
      <dsp:txXfrm>
        <a:off x="855963" y="2443133"/>
        <a:ext cx="4010824" cy="961173"/>
      </dsp:txXfrm>
    </dsp:sp>
    <dsp:sp modelId="{68F06129-C014-4177-8669-DA964A9346A7}">
      <dsp:nvSpPr>
        <dsp:cNvPr id="0" name=""/>
        <dsp:cNvSpPr/>
      </dsp:nvSpPr>
      <dsp:spPr>
        <a:xfrm>
          <a:off x="1289991" y="3619844"/>
          <a:ext cx="5159968" cy="102098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u="none" kern="1200" dirty="0" smtClean="0">
              <a:latin typeface="+mn-lt"/>
            </a:rPr>
            <a:t>1 Ιουνίου </a:t>
          </a:r>
          <a:r>
            <a:rPr lang="el-GR" sz="1600" b="1" u="none" kern="1200" dirty="0" smtClean="0">
              <a:latin typeface="+mn-lt"/>
            </a:rPr>
            <a:t>2017</a:t>
          </a:r>
          <a:endParaRPr lang="en-US" sz="1600" b="1" u="none" kern="1200" dirty="0">
            <a:latin typeface="+mn-lt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u="none" kern="1200" dirty="0" smtClean="0">
              <a:latin typeface="+mn-lt"/>
            </a:rPr>
            <a:t>Υποχρέωση ταξινόμησης όλων των μειγμάτων</a:t>
          </a:r>
          <a:endParaRPr lang="en-US" sz="1200" u="none" kern="1200" dirty="0">
            <a:latin typeface="+mn-lt"/>
          </a:endParaRPr>
        </a:p>
      </dsp:txBody>
      <dsp:txXfrm>
        <a:off x="1319895" y="3649748"/>
        <a:ext cx="4004374" cy="961173"/>
      </dsp:txXfrm>
    </dsp:sp>
    <dsp:sp modelId="{6CE4828D-C505-4482-8D6C-32EB72126200}">
      <dsp:nvSpPr>
        <dsp:cNvPr id="0" name=""/>
        <dsp:cNvSpPr/>
      </dsp:nvSpPr>
      <dsp:spPr>
        <a:xfrm>
          <a:off x="4496329" y="781979"/>
          <a:ext cx="663638" cy="6636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n-lt"/>
          </a:endParaRPr>
        </a:p>
      </dsp:txBody>
      <dsp:txXfrm>
        <a:off x="4645648" y="781979"/>
        <a:ext cx="365000" cy="499388"/>
      </dsp:txXfrm>
    </dsp:sp>
    <dsp:sp modelId="{5F484478-9E5C-4EBD-BA26-B24C676F8705}">
      <dsp:nvSpPr>
        <dsp:cNvPr id="0" name=""/>
        <dsp:cNvSpPr/>
      </dsp:nvSpPr>
      <dsp:spPr>
        <a:xfrm>
          <a:off x="4928477" y="1988593"/>
          <a:ext cx="663638" cy="6636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n-lt"/>
          </a:endParaRPr>
        </a:p>
      </dsp:txBody>
      <dsp:txXfrm>
        <a:off x="5077796" y="1988593"/>
        <a:ext cx="365000" cy="499388"/>
      </dsp:txXfrm>
    </dsp:sp>
    <dsp:sp modelId="{1777EDCA-702A-4E94-A0FF-5C1F781CDA3C}">
      <dsp:nvSpPr>
        <dsp:cNvPr id="0" name=""/>
        <dsp:cNvSpPr/>
      </dsp:nvSpPr>
      <dsp:spPr>
        <a:xfrm>
          <a:off x="5354174" y="3195208"/>
          <a:ext cx="663638" cy="6636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n-lt"/>
          </a:endParaRPr>
        </a:p>
      </dsp:txBody>
      <dsp:txXfrm>
        <a:off x="5503493" y="3195208"/>
        <a:ext cx="365000" cy="499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AD86C-7FF6-41C0-BBF5-17A786D49395}">
      <dsp:nvSpPr>
        <dsp:cNvPr id="0" name=""/>
        <dsp:cNvSpPr/>
      </dsp:nvSpPr>
      <dsp:spPr>
        <a:xfrm rot="4396374">
          <a:off x="1254527" y="1263000"/>
          <a:ext cx="5479096" cy="3820986"/>
        </a:xfrm>
        <a:prstGeom prst="swooshArrow">
          <a:avLst>
            <a:gd name="adj1" fmla="val 16310"/>
            <a:gd name="adj2" fmla="val 313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42EC70-91F0-4022-8B2E-1A8B0CB8103D}">
      <dsp:nvSpPr>
        <dsp:cNvPr id="0" name=""/>
        <dsp:cNvSpPr/>
      </dsp:nvSpPr>
      <dsp:spPr>
        <a:xfrm>
          <a:off x="3121999" y="1640061"/>
          <a:ext cx="138364" cy="138364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47DDA3-C6C3-47B3-AE7F-C669A1DE18D6}">
      <dsp:nvSpPr>
        <dsp:cNvPr id="0" name=""/>
        <dsp:cNvSpPr/>
      </dsp:nvSpPr>
      <dsp:spPr>
        <a:xfrm>
          <a:off x="3903250" y="2239852"/>
          <a:ext cx="138364" cy="138364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31F16A-1555-4BB8-806F-4DB1FB306EC7}">
      <dsp:nvSpPr>
        <dsp:cNvPr id="0" name=""/>
        <dsp:cNvSpPr/>
      </dsp:nvSpPr>
      <dsp:spPr>
        <a:xfrm>
          <a:off x="4605607" y="2941828"/>
          <a:ext cx="138364" cy="138364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D94BE7-2C4E-465A-834A-4DF8AA702C63}">
      <dsp:nvSpPr>
        <dsp:cNvPr id="0" name=""/>
        <dsp:cNvSpPr/>
      </dsp:nvSpPr>
      <dsp:spPr>
        <a:xfrm>
          <a:off x="611000" y="0"/>
          <a:ext cx="2583224" cy="1015518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Προσδιορισμός ρόλου βάσει </a:t>
          </a:r>
          <a:r>
            <a:rPr lang="en-US" sz="2800" b="1" kern="1200" dirty="0" smtClean="0"/>
            <a:t>CLP</a:t>
          </a:r>
          <a:endParaRPr lang="en-US" sz="2800" b="1" kern="1200" dirty="0"/>
        </a:p>
      </dsp:txBody>
      <dsp:txXfrm>
        <a:off x="611000" y="0"/>
        <a:ext cx="2583224" cy="1015518"/>
      </dsp:txXfrm>
    </dsp:sp>
    <dsp:sp modelId="{07D8AD4C-1774-40A1-88E4-FBC54BDF0BC9}">
      <dsp:nvSpPr>
        <dsp:cNvPr id="0" name=""/>
        <dsp:cNvSpPr/>
      </dsp:nvSpPr>
      <dsp:spPr>
        <a:xfrm>
          <a:off x="3638540" y="991922"/>
          <a:ext cx="3839927" cy="1015518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Καθορισμός Υποχρεώσεων βάσει Ρόλου</a:t>
          </a:r>
          <a:endParaRPr lang="en-US" sz="2400" b="1" kern="1200" dirty="0"/>
        </a:p>
      </dsp:txBody>
      <dsp:txXfrm>
        <a:off x="3638540" y="991922"/>
        <a:ext cx="3839927" cy="1015518"/>
      </dsp:txXfrm>
    </dsp:sp>
    <dsp:sp modelId="{1B6E1D16-7E63-4D78-BAA1-2E99AF8C7461}">
      <dsp:nvSpPr>
        <dsp:cNvPr id="0" name=""/>
        <dsp:cNvSpPr/>
      </dsp:nvSpPr>
      <dsp:spPr>
        <a:xfrm>
          <a:off x="788571" y="1993847"/>
          <a:ext cx="2915995" cy="1015518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Ταξινόμηση Προιόντων</a:t>
          </a:r>
          <a:endParaRPr lang="en-US" sz="2800" b="1" kern="1200" dirty="0"/>
        </a:p>
      </dsp:txBody>
      <dsp:txXfrm>
        <a:off x="788571" y="1993847"/>
        <a:ext cx="2915995" cy="1015518"/>
      </dsp:txXfrm>
    </dsp:sp>
    <dsp:sp modelId="{0D45DD78-3611-41D3-9BBE-62CE02A8882F}">
      <dsp:nvSpPr>
        <dsp:cNvPr id="0" name=""/>
        <dsp:cNvSpPr/>
      </dsp:nvSpPr>
      <dsp:spPr>
        <a:xfrm>
          <a:off x="5113874" y="3714257"/>
          <a:ext cx="138364" cy="138364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2E560B-84E7-4176-B4C5-6FC821CB4472}">
      <dsp:nvSpPr>
        <dsp:cNvPr id="0" name=""/>
        <dsp:cNvSpPr/>
      </dsp:nvSpPr>
      <dsp:spPr>
        <a:xfrm>
          <a:off x="5066707" y="2398470"/>
          <a:ext cx="2583224" cy="1015518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Επισήμανση Προιόντων</a:t>
          </a:r>
          <a:endParaRPr lang="en-US" sz="2400" b="1" kern="1200" dirty="0"/>
        </a:p>
      </dsp:txBody>
      <dsp:txXfrm>
        <a:off x="5066707" y="2398470"/>
        <a:ext cx="2583224" cy="1015518"/>
      </dsp:txXfrm>
    </dsp:sp>
    <dsp:sp modelId="{7857AE4F-946C-4590-88F4-3C7CF620679F}">
      <dsp:nvSpPr>
        <dsp:cNvPr id="0" name=""/>
        <dsp:cNvSpPr/>
      </dsp:nvSpPr>
      <dsp:spPr>
        <a:xfrm>
          <a:off x="640778" y="3581376"/>
          <a:ext cx="4368071" cy="1014797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Παροχή πληροφορίων σχετικά με ουσίες στο ευρετήριο ταξινόμησης και επισήμανσης (Κοινοποίηση)</a:t>
          </a:r>
          <a:endParaRPr lang="en-US" sz="2000" b="1" kern="1200" dirty="0"/>
        </a:p>
      </dsp:txBody>
      <dsp:txXfrm>
        <a:off x="640778" y="3581376"/>
        <a:ext cx="4368071" cy="1014797"/>
      </dsp:txXfrm>
    </dsp:sp>
    <dsp:sp modelId="{7288D961-F5A5-4888-A37D-7C0200105872}">
      <dsp:nvSpPr>
        <dsp:cNvPr id="0" name=""/>
        <dsp:cNvSpPr/>
      </dsp:nvSpPr>
      <dsp:spPr>
        <a:xfrm>
          <a:off x="4378068" y="5331469"/>
          <a:ext cx="3490843" cy="1015518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4378068" y="5331469"/>
        <a:ext cx="3490843" cy="1015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8FF30-29B2-4669-AE1C-02F48EEC668E}">
      <dsp:nvSpPr>
        <dsp:cNvPr id="0" name=""/>
        <dsp:cNvSpPr/>
      </dsp:nvSpPr>
      <dsp:spPr>
        <a:xfrm>
          <a:off x="0" y="237346"/>
          <a:ext cx="73575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26" tIns="249936" rIns="571026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Είναι φυσικό ή νομικό πρόσωπο το οποίο είναι εγκατεστημένο στην Κοινότητα και παρασκευάζει μια ουσία εντός της Κοινότητας</a:t>
          </a:r>
          <a:endParaRPr lang="en-US" sz="2000" b="1" kern="1200" dirty="0"/>
        </a:p>
      </dsp:txBody>
      <dsp:txXfrm>
        <a:off x="0" y="237346"/>
        <a:ext cx="7357533" cy="756000"/>
      </dsp:txXfrm>
    </dsp:sp>
    <dsp:sp modelId="{A967B1A1-CA1B-4459-BA9D-0D1721A0EF3E}">
      <dsp:nvSpPr>
        <dsp:cNvPr id="0" name=""/>
        <dsp:cNvSpPr/>
      </dsp:nvSpPr>
      <dsp:spPr>
        <a:xfrm>
          <a:off x="367876" y="60226"/>
          <a:ext cx="5150273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68" tIns="0" rIns="19466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Παρασκευαστής</a:t>
          </a:r>
          <a:endParaRPr lang="en-US" sz="2000" b="1" kern="1200" dirty="0"/>
        </a:p>
      </dsp:txBody>
      <dsp:txXfrm>
        <a:off x="385169" y="77519"/>
        <a:ext cx="5115687" cy="319654"/>
      </dsp:txXfrm>
    </dsp:sp>
    <dsp:sp modelId="{45665748-A1F8-489F-AC2A-4214B204421B}">
      <dsp:nvSpPr>
        <dsp:cNvPr id="0" name=""/>
        <dsp:cNvSpPr/>
      </dsp:nvSpPr>
      <dsp:spPr>
        <a:xfrm>
          <a:off x="0" y="1235266"/>
          <a:ext cx="73575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26" tIns="249936" rIns="571026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Είναι φυσικό ή νομικό πρόσωπο το οποίο είναι εγκατεστημένο στην Κοινότητα και είναι υπεύθυνο για την εισαγωγή.</a:t>
          </a:r>
          <a:endParaRPr lang="en-US" sz="1400" kern="1200" dirty="0"/>
        </a:p>
      </dsp:txBody>
      <dsp:txXfrm>
        <a:off x="0" y="1235266"/>
        <a:ext cx="7357533" cy="756000"/>
      </dsp:txXfrm>
    </dsp:sp>
    <dsp:sp modelId="{9665B2D6-6729-48B2-9F20-54B9CC8B0D81}">
      <dsp:nvSpPr>
        <dsp:cNvPr id="0" name=""/>
        <dsp:cNvSpPr/>
      </dsp:nvSpPr>
      <dsp:spPr>
        <a:xfrm>
          <a:off x="367876" y="1058146"/>
          <a:ext cx="5150273" cy="35424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68" tIns="0" rIns="19466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Εισαγωγέας</a:t>
          </a:r>
          <a:endParaRPr lang="en-US" sz="2000" b="1" kern="1200" dirty="0"/>
        </a:p>
      </dsp:txBody>
      <dsp:txXfrm>
        <a:off x="385169" y="1075439"/>
        <a:ext cx="5115687" cy="319654"/>
      </dsp:txXfrm>
    </dsp:sp>
    <dsp:sp modelId="{A5668A34-BF03-465A-AF70-DF416D9B3F7D}">
      <dsp:nvSpPr>
        <dsp:cNvPr id="0" name=""/>
        <dsp:cNvSpPr/>
      </dsp:nvSpPr>
      <dsp:spPr>
        <a:xfrm>
          <a:off x="0" y="2233186"/>
          <a:ext cx="7357533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26" tIns="249936" rIns="571026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Είναι φυσικό ή νομικό πρόσωπο το οποίο είναι εγκα­τεστημένο στην Κοινότητα, συμπεριλαμβανομένου του εμπόρου λιανικής πώλησης, και απλώς αποθηκεύει και διαθέτει σε τρίτους στην αγορά μια ουσία είτε υπό καθαρή μορφή είτε σε μείγμα.</a:t>
          </a:r>
          <a:endParaRPr lang="en-US" sz="1400" kern="1200" dirty="0"/>
        </a:p>
      </dsp:txBody>
      <dsp:txXfrm>
        <a:off x="0" y="2233186"/>
        <a:ext cx="7357533" cy="945000"/>
      </dsp:txXfrm>
    </dsp:sp>
    <dsp:sp modelId="{9CBFDD47-6D89-4696-8E17-2CF26983099B}">
      <dsp:nvSpPr>
        <dsp:cNvPr id="0" name=""/>
        <dsp:cNvSpPr/>
      </dsp:nvSpPr>
      <dsp:spPr>
        <a:xfrm>
          <a:off x="367876" y="2056066"/>
          <a:ext cx="5150273" cy="35424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68" tIns="0" rIns="19466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Διανομέας</a:t>
          </a:r>
          <a:endParaRPr lang="en-US" sz="2000" b="1" kern="1200" dirty="0"/>
        </a:p>
      </dsp:txBody>
      <dsp:txXfrm>
        <a:off x="385169" y="2073359"/>
        <a:ext cx="5115687" cy="319654"/>
      </dsp:txXfrm>
    </dsp:sp>
    <dsp:sp modelId="{E6C16E50-E84B-4D3A-9A79-2ED69AD632A6}">
      <dsp:nvSpPr>
        <dsp:cNvPr id="0" name=""/>
        <dsp:cNvSpPr/>
      </dsp:nvSpPr>
      <dsp:spPr>
        <a:xfrm>
          <a:off x="0" y="3420106"/>
          <a:ext cx="735753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26" tIns="249936" rIns="571026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cs typeface="Arial" pitchFamily="34" charset="0"/>
            </a:rPr>
            <a:t> είναι φυσικό ή νομικό πρόσωπο, εκτός από τον παρασκευαστή ή τον εισαγωγέα, το οποίο είναι εγκατε­στημένο στην Κοινότητα και χρησιμοποιεί μια ουσία είτε υπό καθαρή μορφή είτε σε μείγμα κατά τη βιομηχανική ή επαγγελμα­τική του δραστηριότητα. </a:t>
          </a:r>
          <a:endParaRPr lang="en-US" sz="1400" kern="1200" dirty="0"/>
        </a:p>
      </dsp:txBody>
      <dsp:txXfrm>
        <a:off x="0" y="3420106"/>
        <a:ext cx="7357533" cy="1134000"/>
      </dsp:txXfrm>
    </dsp:sp>
    <dsp:sp modelId="{6DC4C99A-AEA7-43C4-B0EC-BC3E9B5559F4}">
      <dsp:nvSpPr>
        <dsp:cNvPr id="0" name=""/>
        <dsp:cNvSpPr/>
      </dsp:nvSpPr>
      <dsp:spPr>
        <a:xfrm>
          <a:off x="367876" y="3242986"/>
          <a:ext cx="5150273" cy="35424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68" tIns="0" rIns="19466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Μεταγενέστερος Χρήστης</a:t>
          </a:r>
          <a:endParaRPr lang="en-US" sz="2000" b="1" kern="1200" dirty="0"/>
        </a:p>
      </dsp:txBody>
      <dsp:txXfrm>
        <a:off x="385169" y="3260279"/>
        <a:ext cx="5115687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AFEEC-236C-44BA-827E-A1074AF4E5AA}">
      <dsp:nvSpPr>
        <dsp:cNvPr id="0" name=""/>
        <dsp:cNvSpPr/>
      </dsp:nvSpPr>
      <dsp:spPr>
        <a:xfrm>
          <a:off x="-6637578" y="-1015849"/>
          <a:ext cx="7906404" cy="7906404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1819D-1E02-46CB-88BB-A81E763400B0}">
      <dsp:nvSpPr>
        <dsp:cNvPr id="0" name=""/>
        <dsp:cNvSpPr/>
      </dsp:nvSpPr>
      <dsp:spPr>
        <a:xfrm>
          <a:off x="412110" y="267064"/>
          <a:ext cx="7251665" cy="5338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Ταξινόμηση, Επισήμανση και Συσκευασία</a:t>
          </a:r>
          <a:r>
            <a:rPr lang="en-US" sz="1600" b="1" kern="1200" dirty="0" smtClean="0"/>
            <a:t> 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4, 5-14, 17-33, 35)</a:t>
          </a:r>
          <a:r>
            <a:rPr lang="el-GR" sz="1600" kern="1200" dirty="0" smtClean="0"/>
            <a:t> </a:t>
          </a:r>
          <a:endParaRPr lang="en-US" sz="1600" kern="1200" dirty="0"/>
        </a:p>
      </dsp:txBody>
      <dsp:txXfrm>
        <a:off x="412110" y="267064"/>
        <a:ext cx="7251665" cy="533893"/>
      </dsp:txXfrm>
    </dsp:sp>
    <dsp:sp modelId="{75803007-A84D-4276-A3C8-3E9D1BFEC7A6}">
      <dsp:nvSpPr>
        <dsp:cNvPr id="0" name=""/>
        <dsp:cNvSpPr/>
      </dsp:nvSpPr>
      <dsp:spPr>
        <a:xfrm>
          <a:off x="78427" y="200327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26A77D-596D-4997-8683-3C9FB15EF6B8}">
      <dsp:nvSpPr>
        <dsp:cNvPr id="0" name=""/>
        <dsp:cNvSpPr/>
      </dsp:nvSpPr>
      <dsp:spPr>
        <a:xfrm>
          <a:off x="895598" y="1068374"/>
          <a:ext cx="6768176" cy="533893"/>
        </a:xfrm>
        <a:prstGeom prst="rect">
          <a:avLst/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Κοινοποίηση της ταξινόμησης και των στοιχείων επισήμανσης </a:t>
          </a:r>
          <a:r>
            <a:rPr lang="en-US" sz="1600" b="1" kern="1200" dirty="0" smtClean="0"/>
            <a:t>Notify the</a:t>
          </a:r>
          <a:r>
            <a:rPr lang="el-GR" sz="1600" b="1" kern="1200" dirty="0" smtClean="0"/>
            <a:t> στο ευρετήριο ταξινόμησης και επισήμανσης του </a:t>
          </a:r>
          <a:r>
            <a:rPr lang="en-US" sz="1600" b="1" kern="1200" dirty="0" smtClean="0"/>
            <a:t>ECHA. 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40)</a:t>
          </a:r>
          <a:endParaRPr lang="en-US" sz="1600" kern="1200" dirty="0"/>
        </a:p>
      </dsp:txBody>
      <dsp:txXfrm>
        <a:off x="895598" y="1068374"/>
        <a:ext cx="6768176" cy="533893"/>
      </dsp:txXfrm>
    </dsp:sp>
    <dsp:sp modelId="{9274EC1F-78DC-4C4B-9B36-EFB014A83CEC}">
      <dsp:nvSpPr>
        <dsp:cNvPr id="0" name=""/>
        <dsp:cNvSpPr/>
      </dsp:nvSpPr>
      <dsp:spPr>
        <a:xfrm>
          <a:off x="561915" y="1001637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15CA33-9F64-469B-81EB-5B1B50179EBB}">
      <dsp:nvSpPr>
        <dsp:cNvPr id="0" name=""/>
        <dsp:cNvSpPr/>
      </dsp:nvSpPr>
      <dsp:spPr>
        <a:xfrm>
          <a:off x="1160548" y="1869096"/>
          <a:ext cx="6503227" cy="533893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Να ενημερώνονται για νέες επιστημονικές ή τεχνικές πληροφορίες</a:t>
          </a:r>
          <a:r>
            <a:rPr lang="en-US" sz="1600" b="1" kern="1200" dirty="0" smtClean="0"/>
            <a:t> 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15) </a:t>
          </a:r>
          <a:endParaRPr lang="en-US" sz="1600" kern="1200" dirty="0"/>
        </a:p>
      </dsp:txBody>
      <dsp:txXfrm>
        <a:off x="1160548" y="1869096"/>
        <a:ext cx="6503227" cy="533893"/>
      </dsp:txXfrm>
    </dsp:sp>
    <dsp:sp modelId="{D95D04AB-2D75-4B87-85B8-E82274F04D1B}">
      <dsp:nvSpPr>
        <dsp:cNvPr id="0" name=""/>
        <dsp:cNvSpPr/>
      </dsp:nvSpPr>
      <dsp:spPr>
        <a:xfrm>
          <a:off x="826864" y="1802359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452BD6-7542-4A8C-897F-C89BBFFF2EE8}">
      <dsp:nvSpPr>
        <dsp:cNvPr id="0" name=""/>
        <dsp:cNvSpPr/>
      </dsp:nvSpPr>
      <dsp:spPr>
        <a:xfrm>
          <a:off x="1245143" y="2670406"/>
          <a:ext cx="6418631" cy="533893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Να </a:t>
          </a:r>
          <a:r>
            <a:rPr lang="el-GR" sz="1600" b="1" kern="1200" dirty="0" err="1" smtClean="0"/>
            <a:t>επικαιροποιεί</a:t>
          </a:r>
          <a:r>
            <a:rPr lang="el-GR" sz="1600" b="1" kern="1200" dirty="0" smtClean="0"/>
            <a:t> την ετικέτα ύστερα από οποιαδήποτε μεταβολή στην ταξινόμηση και στην επισήμανση </a:t>
          </a:r>
          <a:r>
            <a:rPr lang="en-US" sz="1600" b="1" kern="1200" dirty="0" smtClean="0"/>
            <a:t>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30) </a:t>
          </a:r>
          <a:endParaRPr lang="en-US" sz="1600" kern="1200" dirty="0"/>
        </a:p>
      </dsp:txBody>
      <dsp:txXfrm>
        <a:off x="1245143" y="2670406"/>
        <a:ext cx="6418631" cy="533893"/>
      </dsp:txXfrm>
    </dsp:sp>
    <dsp:sp modelId="{2AF477AE-2B2F-4597-881E-0414530BE5B4}">
      <dsp:nvSpPr>
        <dsp:cNvPr id="0" name=""/>
        <dsp:cNvSpPr/>
      </dsp:nvSpPr>
      <dsp:spPr>
        <a:xfrm>
          <a:off x="911460" y="2603669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37727-50DC-4C4D-A111-A686F5E89A5C}">
      <dsp:nvSpPr>
        <dsp:cNvPr id="0" name=""/>
        <dsp:cNvSpPr/>
      </dsp:nvSpPr>
      <dsp:spPr>
        <a:xfrm>
          <a:off x="1160548" y="3372857"/>
          <a:ext cx="6503227" cy="731609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cs typeface="Arial" pitchFamily="34" charset="0"/>
            </a:rPr>
            <a:t>Να τηρεί διαθέσιμες όλες τις πληροφορίες που χρησιμοποιεί ο ίδιος για την ταξινόμηση και την επισήμανση επί τουλάχιστον 10 έτη</a:t>
          </a:r>
          <a:r>
            <a:rPr lang="en-US" sz="1600" b="1" kern="1200" dirty="0" smtClean="0">
              <a:cs typeface="Arial" pitchFamily="34" charset="0"/>
            </a:rPr>
            <a:t> </a:t>
          </a:r>
          <a:r>
            <a:rPr lang="el-GR" sz="1600" b="1" kern="1200" dirty="0" smtClean="0">
              <a:cs typeface="Arial" pitchFamily="34" charset="0"/>
            </a:rPr>
            <a:t/>
          </a:r>
          <a:br>
            <a:rPr lang="el-GR" sz="1600" b="1" kern="1200" dirty="0" smtClean="0">
              <a:cs typeface="Arial" pitchFamily="34" charset="0"/>
            </a:rPr>
          </a:br>
          <a:r>
            <a:rPr lang="en-US" sz="1600" b="1" kern="1200" dirty="0" smtClean="0">
              <a:cs typeface="Arial" pitchFamily="34" charset="0"/>
            </a:rPr>
            <a:t>(</a:t>
          </a:r>
          <a:r>
            <a:rPr lang="el-GR" sz="1600" b="1" kern="1200" dirty="0" smtClean="0">
              <a:cs typeface="Arial" pitchFamily="34" charset="0"/>
            </a:rPr>
            <a:t>άρθρο</a:t>
          </a:r>
          <a:r>
            <a:rPr lang="en-US" sz="1600" b="1" kern="1200" dirty="0" smtClean="0">
              <a:cs typeface="Arial" pitchFamily="34" charset="0"/>
            </a:rPr>
            <a:t> 49) </a:t>
          </a:r>
          <a:endParaRPr lang="en-US" sz="1600" kern="1200" dirty="0"/>
        </a:p>
      </dsp:txBody>
      <dsp:txXfrm>
        <a:off x="1160548" y="3372857"/>
        <a:ext cx="6503227" cy="731609"/>
      </dsp:txXfrm>
    </dsp:sp>
    <dsp:sp modelId="{C50A46A2-E9C7-4C60-BB10-D55AC8581212}">
      <dsp:nvSpPr>
        <dsp:cNvPr id="0" name=""/>
        <dsp:cNvSpPr/>
      </dsp:nvSpPr>
      <dsp:spPr>
        <a:xfrm>
          <a:off x="826864" y="3404979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E8D3C8-A2C8-45EB-8C99-C7E692B1740F}">
      <dsp:nvSpPr>
        <dsp:cNvPr id="0" name=""/>
        <dsp:cNvSpPr/>
      </dsp:nvSpPr>
      <dsp:spPr>
        <a:xfrm>
          <a:off x="895598" y="4203617"/>
          <a:ext cx="6768176" cy="671536"/>
        </a:xfrm>
        <a:prstGeom prst="rect">
          <a:avLst/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Να υποβάλλει στις αρμόδιες αρχές πρόταση εναρμονισμένης ταξινόμησης που να μπορεί να οδηγήσει σε διαφοροποίηση στο παράρτημα </a:t>
          </a:r>
          <a:r>
            <a:rPr lang="en-US" sz="1600" b="1" kern="1200" dirty="0" smtClean="0"/>
            <a:t>VI</a:t>
          </a:r>
          <a:r>
            <a:rPr lang="el-GR" sz="1600" b="1" kern="1200" dirty="0" smtClean="0"/>
            <a:t>.</a:t>
          </a:r>
          <a:r>
            <a:rPr lang="en-US" sz="1600" b="1" kern="1200" dirty="0" smtClean="0"/>
            <a:t> 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37)</a:t>
          </a:r>
          <a:endParaRPr lang="en-US" sz="1600" kern="1200" dirty="0"/>
        </a:p>
      </dsp:txBody>
      <dsp:txXfrm>
        <a:off x="895598" y="4203617"/>
        <a:ext cx="6768176" cy="671536"/>
      </dsp:txXfrm>
    </dsp:sp>
    <dsp:sp modelId="{C5E83AA6-89D3-46D8-98F9-B620D3766EE9}">
      <dsp:nvSpPr>
        <dsp:cNvPr id="0" name=""/>
        <dsp:cNvSpPr/>
      </dsp:nvSpPr>
      <dsp:spPr>
        <a:xfrm>
          <a:off x="561915" y="4205702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9A9983-D897-4687-917B-6E43EC9BA381}">
      <dsp:nvSpPr>
        <dsp:cNvPr id="0" name=""/>
        <dsp:cNvSpPr/>
      </dsp:nvSpPr>
      <dsp:spPr>
        <a:xfrm>
          <a:off x="412110" y="4979852"/>
          <a:ext cx="7251665" cy="721684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Να είναι έτοιμοι να παρέχουν ορισμένες πληροφορίες σχετικά με τα μείγματα στους Υπεύθυνους Φορείς των Κρατών μελών για τη διατύπωση προληπτικών και θεραπευτικών </a:t>
          </a:r>
          <a:r>
            <a:rPr lang="el-GR" sz="1600" b="1" kern="1200" dirty="0" smtClean="0"/>
            <a:t>μέτρων</a:t>
          </a:r>
          <a:r>
            <a:rPr lang="en-US" sz="1600" b="1" kern="1200" dirty="0" smtClean="0"/>
            <a:t> </a:t>
          </a:r>
          <a:r>
            <a:rPr lang="en-US" sz="1600" b="1" kern="1200" dirty="0" smtClean="0"/>
            <a:t>(</a:t>
          </a:r>
          <a:r>
            <a:rPr lang="el-GR" sz="1600" b="1" kern="1200" dirty="0" smtClean="0"/>
            <a:t>άρθρο </a:t>
          </a:r>
          <a:r>
            <a:rPr lang="en-US" sz="1600" b="1" kern="1200" dirty="0" smtClean="0"/>
            <a:t>45)</a:t>
          </a:r>
          <a:endParaRPr lang="en-US" sz="1600" b="1" kern="1200" dirty="0"/>
        </a:p>
      </dsp:txBody>
      <dsp:txXfrm>
        <a:off x="412110" y="4979852"/>
        <a:ext cx="7251665" cy="721684"/>
      </dsp:txXfrm>
    </dsp:sp>
    <dsp:sp modelId="{18BE4019-5A72-447A-958D-05A0A4CA2A55}">
      <dsp:nvSpPr>
        <dsp:cNvPr id="0" name=""/>
        <dsp:cNvSpPr/>
      </dsp:nvSpPr>
      <dsp:spPr>
        <a:xfrm>
          <a:off x="78427" y="5007011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AFEEC-236C-44BA-827E-A1074AF4E5AA}">
      <dsp:nvSpPr>
        <dsp:cNvPr id="0" name=""/>
        <dsp:cNvSpPr/>
      </dsp:nvSpPr>
      <dsp:spPr>
        <a:xfrm>
          <a:off x="-6637578" y="-1015849"/>
          <a:ext cx="7906404" cy="7906404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1819D-1E02-46CB-88BB-A81E763400B0}">
      <dsp:nvSpPr>
        <dsp:cNvPr id="0" name=""/>
        <dsp:cNvSpPr/>
      </dsp:nvSpPr>
      <dsp:spPr>
        <a:xfrm>
          <a:off x="412110" y="267064"/>
          <a:ext cx="7251665" cy="5338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Ταξινόμηση, Επισήμανση και Συσκευασία</a:t>
          </a:r>
          <a:r>
            <a:rPr lang="en-US" sz="1600" b="1" kern="1200" dirty="0" smtClean="0"/>
            <a:t> 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4, 5-14, 17-33, 35</a:t>
          </a:r>
          <a:r>
            <a:rPr lang="en-US" sz="1600" b="1" kern="1200" dirty="0" smtClean="0"/>
            <a:t>)</a:t>
          </a:r>
          <a:r>
            <a:rPr lang="el-GR" sz="1600" b="1" kern="1200" dirty="0" smtClean="0"/>
            <a:t> - </a:t>
          </a:r>
          <a:r>
            <a:rPr lang="el-GR" sz="1600" kern="1200" dirty="0" smtClean="0"/>
            <a:t> </a:t>
          </a:r>
          <a:endParaRPr lang="en-US" sz="1600" kern="1200" dirty="0"/>
        </a:p>
      </dsp:txBody>
      <dsp:txXfrm>
        <a:off x="412110" y="267064"/>
        <a:ext cx="7251665" cy="533893"/>
      </dsp:txXfrm>
    </dsp:sp>
    <dsp:sp modelId="{75803007-A84D-4276-A3C8-3E9D1BFEC7A6}">
      <dsp:nvSpPr>
        <dsp:cNvPr id="0" name=""/>
        <dsp:cNvSpPr/>
      </dsp:nvSpPr>
      <dsp:spPr>
        <a:xfrm>
          <a:off x="78427" y="200327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26A77D-596D-4997-8683-3C9FB15EF6B8}">
      <dsp:nvSpPr>
        <dsp:cNvPr id="0" name=""/>
        <dsp:cNvSpPr/>
      </dsp:nvSpPr>
      <dsp:spPr>
        <a:xfrm>
          <a:off x="895598" y="1068374"/>
          <a:ext cx="6768176" cy="533893"/>
        </a:xfrm>
        <a:prstGeom prst="rect">
          <a:avLst/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Αν αλλάξει</a:t>
          </a:r>
          <a:r>
            <a:rPr lang="en-US" sz="1600" b="1" kern="1200" dirty="0" smtClean="0"/>
            <a:t> </a:t>
          </a:r>
          <a:r>
            <a:rPr lang="el-GR" sz="1600" b="1" kern="1200" dirty="0" smtClean="0"/>
            <a:t>η σύνθεση του προϊόντος τότε απαιτείται εκ νέου Ταξινόμηση, Επισήμανση </a:t>
          </a:r>
          <a:r>
            <a:rPr lang="en-US" sz="1600" b="1" kern="1200" dirty="0" smtClean="0"/>
            <a:t>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40)</a:t>
          </a:r>
          <a:endParaRPr lang="en-US" sz="1600" kern="1200" dirty="0"/>
        </a:p>
      </dsp:txBody>
      <dsp:txXfrm>
        <a:off x="895598" y="1068374"/>
        <a:ext cx="6768176" cy="533893"/>
      </dsp:txXfrm>
    </dsp:sp>
    <dsp:sp modelId="{9274EC1F-78DC-4C4B-9B36-EFB014A83CEC}">
      <dsp:nvSpPr>
        <dsp:cNvPr id="0" name=""/>
        <dsp:cNvSpPr/>
      </dsp:nvSpPr>
      <dsp:spPr>
        <a:xfrm>
          <a:off x="561915" y="1001637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15CA33-9F64-469B-81EB-5B1B50179EBB}">
      <dsp:nvSpPr>
        <dsp:cNvPr id="0" name=""/>
        <dsp:cNvSpPr/>
      </dsp:nvSpPr>
      <dsp:spPr>
        <a:xfrm>
          <a:off x="1160548" y="1869096"/>
          <a:ext cx="6503227" cy="533893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Να ενημερώνονται για νέες επιστημονικές ή τεχνικές πληροφορίες</a:t>
          </a:r>
          <a:r>
            <a:rPr lang="en-US" sz="1600" b="1" kern="1200" dirty="0" smtClean="0"/>
            <a:t> 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15) </a:t>
          </a:r>
          <a:endParaRPr lang="en-US" sz="1600" kern="1200" dirty="0"/>
        </a:p>
      </dsp:txBody>
      <dsp:txXfrm>
        <a:off x="1160548" y="1869096"/>
        <a:ext cx="6503227" cy="533893"/>
      </dsp:txXfrm>
    </dsp:sp>
    <dsp:sp modelId="{D95D04AB-2D75-4B87-85B8-E82274F04D1B}">
      <dsp:nvSpPr>
        <dsp:cNvPr id="0" name=""/>
        <dsp:cNvSpPr/>
      </dsp:nvSpPr>
      <dsp:spPr>
        <a:xfrm>
          <a:off x="826864" y="1802359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452BD6-7542-4A8C-897F-C89BBFFF2EE8}">
      <dsp:nvSpPr>
        <dsp:cNvPr id="0" name=""/>
        <dsp:cNvSpPr/>
      </dsp:nvSpPr>
      <dsp:spPr>
        <a:xfrm>
          <a:off x="1245143" y="2670406"/>
          <a:ext cx="6418631" cy="533893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Να </a:t>
          </a:r>
          <a:r>
            <a:rPr lang="el-GR" sz="1600" b="1" kern="1200" dirty="0" err="1" smtClean="0"/>
            <a:t>επικαιροποιεί</a:t>
          </a:r>
          <a:r>
            <a:rPr lang="el-GR" sz="1600" b="1" kern="1200" dirty="0" smtClean="0"/>
            <a:t> την ετικέτα ύστερα από οποιαδήποτε μεταβολή στην ταξινόμηση και στην επισήμανση </a:t>
          </a:r>
          <a:r>
            <a:rPr lang="en-US" sz="1600" b="1" kern="1200" dirty="0" smtClean="0"/>
            <a:t>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30) </a:t>
          </a:r>
          <a:endParaRPr lang="en-US" sz="1600" kern="1200" dirty="0"/>
        </a:p>
      </dsp:txBody>
      <dsp:txXfrm>
        <a:off x="1245143" y="2670406"/>
        <a:ext cx="6418631" cy="533893"/>
      </dsp:txXfrm>
    </dsp:sp>
    <dsp:sp modelId="{2AF477AE-2B2F-4597-881E-0414530BE5B4}">
      <dsp:nvSpPr>
        <dsp:cNvPr id="0" name=""/>
        <dsp:cNvSpPr/>
      </dsp:nvSpPr>
      <dsp:spPr>
        <a:xfrm>
          <a:off x="911460" y="2603669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37727-50DC-4C4D-A111-A686F5E89A5C}">
      <dsp:nvSpPr>
        <dsp:cNvPr id="0" name=""/>
        <dsp:cNvSpPr/>
      </dsp:nvSpPr>
      <dsp:spPr>
        <a:xfrm>
          <a:off x="1160548" y="3372857"/>
          <a:ext cx="6503227" cy="731609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cs typeface="Arial" pitchFamily="34" charset="0"/>
            </a:rPr>
            <a:t>Να τηρεί διαθέσιμες όλες τις πληροφορίες που χρησιμοποιεί ο ίδιος για την ταξινόμηση και την επισήμανση επί τουλάχιστον 10 έτη</a:t>
          </a:r>
          <a:r>
            <a:rPr lang="en-US" sz="1600" b="1" kern="1200" dirty="0" smtClean="0">
              <a:cs typeface="Arial" pitchFamily="34" charset="0"/>
            </a:rPr>
            <a:t> </a:t>
          </a:r>
          <a:r>
            <a:rPr lang="el-GR" sz="1600" b="1" kern="1200" dirty="0" smtClean="0">
              <a:cs typeface="Arial" pitchFamily="34" charset="0"/>
            </a:rPr>
            <a:t/>
          </a:r>
          <a:br>
            <a:rPr lang="el-GR" sz="1600" b="1" kern="1200" dirty="0" smtClean="0">
              <a:cs typeface="Arial" pitchFamily="34" charset="0"/>
            </a:rPr>
          </a:br>
          <a:r>
            <a:rPr lang="en-US" sz="1600" b="1" kern="1200" dirty="0" smtClean="0">
              <a:cs typeface="Arial" pitchFamily="34" charset="0"/>
            </a:rPr>
            <a:t>(</a:t>
          </a:r>
          <a:r>
            <a:rPr lang="el-GR" sz="1600" b="1" kern="1200" dirty="0" smtClean="0">
              <a:cs typeface="Arial" pitchFamily="34" charset="0"/>
            </a:rPr>
            <a:t>άρθρο</a:t>
          </a:r>
          <a:r>
            <a:rPr lang="en-US" sz="1600" b="1" kern="1200" dirty="0" smtClean="0">
              <a:cs typeface="Arial" pitchFamily="34" charset="0"/>
            </a:rPr>
            <a:t> 49) </a:t>
          </a:r>
          <a:endParaRPr lang="en-US" sz="1600" kern="1200" dirty="0"/>
        </a:p>
      </dsp:txBody>
      <dsp:txXfrm>
        <a:off x="1160548" y="3372857"/>
        <a:ext cx="6503227" cy="731609"/>
      </dsp:txXfrm>
    </dsp:sp>
    <dsp:sp modelId="{C50A46A2-E9C7-4C60-BB10-D55AC8581212}">
      <dsp:nvSpPr>
        <dsp:cNvPr id="0" name=""/>
        <dsp:cNvSpPr/>
      </dsp:nvSpPr>
      <dsp:spPr>
        <a:xfrm>
          <a:off x="826864" y="3404979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E8D3C8-A2C8-45EB-8C99-C7E692B1740F}">
      <dsp:nvSpPr>
        <dsp:cNvPr id="0" name=""/>
        <dsp:cNvSpPr/>
      </dsp:nvSpPr>
      <dsp:spPr>
        <a:xfrm>
          <a:off x="895598" y="4203617"/>
          <a:ext cx="6768176" cy="671536"/>
        </a:xfrm>
        <a:prstGeom prst="rect">
          <a:avLst/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Να υποβάλλει στις αρμόδιες αρχές πρόταση εναρμονισμένης ταξινόμησης που να μπορεί να οδηγήσει σε διαφοροποίηση στο παράρτημα </a:t>
          </a:r>
          <a:r>
            <a:rPr lang="en-US" sz="1600" b="1" kern="1200" dirty="0" smtClean="0"/>
            <a:t>VI</a:t>
          </a:r>
          <a:r>
            <a:rPr lang="el-GR" sz="1600" b="1" kern="1200" dirty="0" smtClean="0"/>
            <a:t>.</a:t>
          </a:r>
          <a:r>
            <a:rPr lang="en-US" sz="1600" b="1" kern="1200" dirty="0" smtClean="0"/>
            <a:t> (</a:t>
          </a:r>
          <a:r>
            <a:rPr lang="el-GR" sz="1600" b="1" kern="1200" dirty="0" smtClean="0"/>
            <a:t>άρθρο</a:t>
          </a:r>
          <a:r>
            <a:rPr lang="en-US" sz="1600" b="1" kern="1200" dirty="0" smtClean="0"/>
            <a:t> 37)</a:t>
          </a:r>
          <a:endParaRPr lang="en-US" sz="1600" kern="1200" dirty="0"/>
        </a:p>
      </dsp:txBody>
      <dsp:txXfrm>
        <a:off x="895598" y="4203617"/>
        <a:ext cx="6768176" cy="671536"/>
      </dsp:txXfrm>
    </dsp:sp>
    <dsp:sp modelId="{C5E83AA6-89D3-46D8-98F9-B620D3766EE9}">
      <dsp:nvSpPr>
        <dsp:cNvPr id="0" name=""/>
        <dsp:cNvSpPr/>
      </dsp:nvSpPr>
      <dsp:spPr>
        <a:xfrm>
          <a:off x="561915" y="4205702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9A9983-D897-4687-917B-6E43EC9BA381}">
      <dsp:nvSpPr>
        <dsp:cNvPr id="0" name=""/>
        <dsp:cNvSpPr/>
      </dsp:nvSpPr>
      <dsp:spPr>
        <a:xfrm>
          <a:off x="412110" y="4979852"/>
          <a:ext cx="7251665" cy="721684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7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Να είναι έτοιμοι να παρέχουν ορισμένες πληροφορίες σχετικά με τα μείγματα στους Υπεύθυνους Φορείς των Κρατών μελών για τη διατύπωση προληπτικών και θεραπευτικών μέτρω</a:t>
          </a:r>
          <a:r>
            <a:rPr lang="en-US" sz="1600" b="1" kern="1200" dirty="0" smtClean="0"/>
            <a:t> (</a:t>
          </a:r>
          <a:r>
            <a:rPr lang="el-GR" sz="1600" b="1" kern="1200" dirty="0" smtClean="0"/>
            <a:t>άρθρο </a:t>
          </a:r>
          <a:r>
            <a:rPr lang="en-US" sz="1600" b="1" kern="1200" dirty="0" smtClean="0"/>
            <a:t>45)</a:t>
          </a:r>
          <a:endParaRPr lang="en-US" sz="1600" b="1" kern="1200" dirty="0"/>
        </a:p>
      </dsp:txBody>
      <dsp:txXfrm>
        <a:off x="412110" y="4979852"/>
        <a:ext cx="7251665" cy="721684"/>
      </dsp:txXfrm>
    </dsp:sp>
    <dsp:sp modelId="{18BE4019-5A72-447A-958D-05A0A4CA2A55}">
      <dsp:nvSpPr>
        <dsp:cNvPr id="0" name=""/>
        <dsp:cNvSpPr/>
      </dsp:nvSpPr>
      <dsp:spPr>
        <a:xfrm>
          <a:off x="78427" y="5007011"/>
          <a:ext cx="667366" cy="6673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2D614-6424-49EA-954C-1BEF3A9ED930}">
      <dsp:nvSpPr>
        <dsp:cNvPr id="0" name=""/>
        <dsp:cNvSpPr/>
      </dsp:nvSpPr>
      <dsp:spPr>
        <a:xfrm>
          <a:off x="516827" y="1668"/>
          <a:ext cx="3930069" cy="21086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Επισήμανση Συσκευασία </a:t>
          </a:r>
          <a:r>
            <a:rPr lang="en-US" sz="1800" b="1" kern="1200" dirty="0" smtClean="0"/>
            <a:t>(</a:t>
          </a:r>
          <a:r>
            <a:rPr lang="el-GR" sz="1800" b="1" kern="1200" dirty="0" smtClean="0"/>
            <a:t>άρθρο</a:t>
          </a:r>
          <a:r>
            <a:rPr lang="en-US" sz="1800" b="1" kern="1200" dirty="0" smtClean="0"/>
            <a:t> </a:t>
          </a:r>
          <a:r>
            <a:rPr lang="en-US" sz="1800" b="1" kern="1200" dirty="0" smtClean="0"/>
            <a:t>4) </a:t>
          </a:r>
          <a:br>
            <a:rPr lang="en-US" sz="1800" b="1" kern="1200" dirty="0" smtClean="0"/>
          </a:br>
          <a:r>
            <a:rPr lang="en-US" sz="1800" b="1" kern="1200" dirty="0" smtClean="0"/>
            <a:t>(</a:t>
          </a:r>
          <a:r>
            <a:rPr lang="el-GR" sz="1800" kern="1200" dirty="0" smtClean="0"/>
            <a:t>Η να χρησιμοποιήσει</a:t>
          </a:r>
          <a:r>
            <a:rPr lang="el-GR" sz="1800" kern="1200" baseline="0" dirty="0" smtClean="0"/>
            <a:t> ταξινόμηση που προέρχεται από άλλο φορέα της αλυσίδας εφοδιασμού.</a:t>
          </a:r>
          <a:r>
            <a:rPr lang="en-US" sz="1800" b="1" kern="1200" dirty="0" smtClean="0"/>
            <a:t>)</a:t>
          </a:r>
          <a:r>
            <a:rPr lang="el-GR" sz="1800" kern="1200" dirty="0" smtClean="0"/>
            <a:t>  </a:t>
          </a:r>
          <a:endParaRPr lang="en-US" sz="1800" kern="1200" dirty="0"/>
        </a:p>
      </dsp:txBody>
      <dsp:txXfrm>
        <a:off x="516827" y="1668"/>
        <a:ext cx="3930069" cy="2108613"/>
      </dsp:txXfrm>
    </dsp:sp>
    <dsp:sp modelId="{E6ACC6F7-4E23-4E18-90B5-9CC8D9B53119}">
      <dsp:nvSpPr>
        <dsp:cNvPr id="0" name=""/>
        <dsp:cNvSpPr/>
      </dsp:nvSpPr>
      <dsp:spPr>
        <a:xfrm>
          <a:off x="516827" y="2461717"/>
          <a:ext cx="3930069" cy="2108613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cs typeface="Arial" pitchFamily="34" charset="0"/>
            </a:rPr>
            <a:t>Να τηρεί διαθέσιμες όλες τις πληροφορίες που χρησιμοποιεί ο ίδιος για την ταξινόμηση και την επισήμανση επί τουλάχιστον 10 έτη</a:t>
          </a:r>
          <a:r>
            <a:rPr lang="en-US" sz="1800" b="1" kern="1200" dirty="0" smtClean="0">
              <a:cs typeface="Arial" pitchFamily="34" charset="0"/>
            </a:rPr>
            <a:t> </a:t>
          </a:r>
          <a:r>
            <a:rPr lang="el-GR" sz="1800" b="1" kern="1200" dirty="0" smtClean="0">
              <a:cs typeface="Arial" pitchFamily="34" charset="0"/>
            </a:rPr>
            <a:t/>
          </a:r>
          <a:br>
            <a:rPr lang="el-GR" sz="1800" b="1" kern="1200" dirty="0" smtClean="0">
              <a:cs typeface="Arial" pitchFamily="34" charset="0"/>
            </a:rPr>
          </a:br>
          <a:r>
            <a:rPr lang="en-US" sz="1800" b="1" kern="1200" dirty="0" smtClean="0">
              <a:cs typeface="Arial" pitchFamily="34" charset="0"/>
            </a:rPr>
            <a:t>(</a:t>
          </a:r>
          <a:r>
            <a:rPr lang="el-GR" sz="1800" b="1" kern="1200" dirty="0" smtClean="0">
              <a:cs typeface="Arial" pitchFamily="34" charset="0"/>
            </a:rPr>
            <a:t>άρθρο</a:t>
          </a:r>
          <a:r>
            <a:rPr lang="en-US" sz="1800" b="1" kern="1200" dirty="0" smtClean="0">
              <a:cs typeface="Arial" pitchFamily="34" charset="0"/>
            </a:rPr>
            <a:t> 49) </a:t>
          </a:r>
          <a:endParaRPr lang="en-US" sz="1800" kern="1200" dirty="0"/>
        </a:p>
      </dsp:txBody>
      <dsp:txXfrm>
        <a:off x="516827" y="2461717"/>
        <a:ext cx="3930069" cy="2108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AE73C-FE10-4DF4-A445-03974080E31E}">
      <dsp:nvSpPr>
        <dsp:cNvPr id="0" name=""/>
        <dsp:cNvSpPr/>
      </dsp:nvSpPr>
      <dsp:spPr>
        <a:xfrm rot="4396374">
          <a:off x="875671" y="1101828"/>
          <a:ext cx="4901064" cy="341788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B0076-9801-44CB-99E0-4E391EA04C91}">
      <dsp:nvSpPr>
        <dsp:cNvPr id="0" name=""/>
        <dsp:cNvSpPr/>
      </dsp:nvSpPr>
      <dsp:spPr>
        <a:xfrm>
          <a:off x="2920838" y="1700271"/>
          <a:ext cx="123767" cy="123767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5F9E04-883F-4D4D-8A11-0A0DB6A3416D}">
      <dsp:nvSpPr>
        <dsp:cNvPr id="0" name=""/>
        <dsp:cNvSpPr/>
      </dsp:nvSpPr>
      <dsp:spPr>
        <a:xfrm>
          <a:off x="3998748" y="2751157"/>
          <a:ext cx="123767" cy="123767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4040CD-6421-4156-B309-5BE7ED88C143}">
      <dsp:nvSpPr>
        <dsp:cNvPr id="0" name=""/>
        <dsp:cNvSpPr/>
      </dsp:nvSpPr>
      <dsp:spPr>
        <a:xfrm>
          <a:off x="-602061" y="-27928"/>
          <a:ext cx="4609061" cy="90838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/>
            <a:t>Έλεγχος της σύνθεσης και των φυσικοχημικών ιδιοτήτων</a:t>
          </a:r>
          <a:endParaRPr lang="en-US" sz="3200" b="1" kern="1200" dirty="0"/>
        </a:p>
      </dsp:txBody>
      <dsp:txXfrm>
        <a:off x="-602061" y="-27928"/>
        <a:ext cx="4609061" cy="908383"/>
      </dsp:txXfrm>
    </dsp:sp>
    <dsp:sp modelId="{A8D260B1-867F-4365-8E1D-2BC49C631146}">
      <dsp:nvSpPr>
        <dsp:cNvPr id="0" name=""/>
        <dsp:cNvSpPr/>
      </dsp:nvSpPr>
      <dsp:spPr>
        <a:xfrm>
          <a:off x="3509486" y="955537"/>
          <a:ext cx="3185019" cy="90838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err="1" smtClean="0"/>
            <a:t>Επικαιροποιημένων</a:t>
          </a:r>
          <a:r>
            <a:rPr lang="el-GR" sz="2800" b="1" kern="1200" dirty="0" smtClean="0"/>
            <a:t> ΔΔΑ πρώτων υλών </a:t>
          </a:r>
          <a:endParaRPr lang="en-US" sz="3600" b="1" kern="1200" dirty="0"/>
        </a:p>
      </dsp:txBody>
      <dsp:txXfrm>
        <a:off x="3509486" y="955537"/>
        <a:ext cx="3185019" cy="908383"/>
      </dsp:txXfrm>
    </dsp:sp>
    <dsp:sp modelId="{708C8448-26E2-431D-BFDF-D3645EF3BE50}">
      <dsp:nvSpPr>
        <dsp:cNvPr id="0" name=""/>
        <dsp:cNvSpPr/>
      </dsp:nvSpPr>
      <dsp:spPr>
        <a:xfrm>
          <a:off x="385213" y="2730268"/>
          <a:ext cx="3122567" cy="90838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Έλεγχος του παραρτήματος</a:t>
          </a:r>
          <a:r>
            <a:rPr lang="en-US" sz="2800" b="1" kern="1200" dirty="0" smtClean="0"/>
            <a:t> VI</a:t>
          </a:r>
          <a:endParaRPr lang="en-US" sz="3600" b="1" kern="1200" dirty="0"/>
        </a:p>
      </dsp:txBody>
      <dsp:txXfrm>
        <a:off x="385213" y="2730268"/>
        <a:ext cx="3122567" cy="908383"/>
      </dsp:txXfrm>
    </dsp:sp>
    <dsp:sp modelId="{20DF0FEF-F304-4646-9261-9D6A413F4CB4}">
      <dsp:nvSpPr>
        <dsp:cNvPr id="0" name=""/>
        <dsp:cNvSpPr/>
      </dsp:nvSpPr>
      <dsp:spPr>
        <a:xfrm>
          <a:off x="2585968" y="4685227"/>
          <a:ext cx="5061432" cy="1020096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Ταξινόμηση σύμφωνα με το παράρτημα </a:t>
          </a:r>
          <a:r>
            <a:rPr lang="en-US" sz="2800" b="1" kern="1200" dirty="0" smtClean="0"/>
            <a:t>I </a:t>
          </a:r>
          <a:endParaRPr lang="en-US" sz="2800" b="1" kern="1200" dirty="0"/>
        </a:p>
      </dsp:txBody>
      <dsp:txXfrm>
        <a:off x="2585968" y="4685227"/>
        <a:ext cx="5061432" cy="10200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F89D1-8998-4249-81C7-AEDF3A68A355}">
      <dsp:nvSpPr>
        <dsp:cNvPr id="0" name=""/>
        <dsp:cNvSpPr/>
      </dsp:nvSpPr>
      <dsp:spPr>
        <a:xfrm>
          <a:off x="1588932" y="936565"/>
          <a:ext cx="2671055" cy="2310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/>
            <a:t>Κίνδυνοι κατά </a:t>
          </a:r>
          <a:r>
            <a:rPr lang="en-US" sz="3200" b="1" kern="1200" dirty="0" smtClean="0"/>
            <a:t>CLP</a:t>
          </a:r>
          <a:endParaRPr lang="en-US" sz="3200" b="1" kern="1200" dirty="0"/>
        </a:p>
      </dsp:txBody>
      <dsp:txXfrm>
        <a:off x="2031521" y="1319348"/>
        <a:ext cx="1785877" cy="1544558"/>
      </dsp:txXfrm>
    </dsp:sp>
    <dsp:sp modelId="{533EE533-B548-4141-90E6-4B1770F0C3FB}">
      <dsp:nvSpPr>
        <dsp:cNvPr id="0" name=""/>
        <dsp:cNvSpPr/>
      </dsp:nvSpPr>
      <dsp:spPr>
        <a:xfrm>
          <a:off x="4437674" y="1454324"/>
          <a:ext cx="1007920" cy="86810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3F399-9A0D-4F9B-A05F-1514ACEA7CD0}">
      <dsp:nvSpPr>
        <dsp:cNvPr id="0" name=""/>
        <dsp:cNvSpPr/>
      </dsp:nvSpPr>
      <dsp:spPr>
        <a:xfrm>
          <a:off x="3842428" y="0"/>
          <a:ext cx="2188640" cy="189345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Φυσικοχημικοί Παράγοντες</a:t>
          </a:r>
          <a:endParaRPr lang="en-US" sz="1400" b="1" kern="1200" dirty="0"/>
        </a:p>
      </dsp:txBody>
      <dsp:txXfrm>
        <a:off x="4205135" y="313788"/>
        <a:ext cx="1463226" cy="1265880"/>
      </dsp:txXfrm>
    </dsp:sp>
    <dsp:sp modelId="{B836B4B0-4756-435E-9AF5-E51F8732E140}">
      <dsp:nvSpPr>
        <dsp:cNvPr id="0" name=""/>
        <dsp:cNvSpPr/>
      </dsp:nvSpPr>
      <dsp:spPr>
        <a:xfrm>
          <a:off x="3620321" y="3286805"/>
          <a:ext cx="1007920" cy="86810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1854B-564A-4B69-A2BA-2E50C24D02F1}">
      <dsp:nvSpPr>
        <dsp:cNvPr id="0" name=""/>
        <dsp:cNvSpPr/>
      </dsp:nvSpPr>
      <dsp:spPr>
        <a:xfrm>
          <a:off x="3842428" y="2289264"/>
          <a:ext cx="2188640" cy="189345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Για την Ανθρώπινη Υγεία</a:t>
          </a:r>
          <a:endParaRPr lang="en-US" sz="1600" b="1" kern="1200" dirty="0"/>
        </a:p>
      </dsp:txBody>
      <dsp:txXfrm>
        <a:off x="4205135" y="2603052"/>
        <a:ext cx="1463226" cy="1265880"/>
      </dsp:txXfrm>
    </dsp:sp>
    <dsp:sp modelId="{6D38D6AC-409F-439B-9B68-808E4729450A}">
      <dsp:nvSpPr>
        <dsp:cNvPr id="0" name=""/>
        <dsp:cNvSpPr/>
      </dsp:nvSpPr>
      <dsp:spPr>
        <a:xfrm>
          <a:off x="1835027" y="3455291"/>
          <a:ext cx="2188640" cy="189345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Για το Περιβάλλον</a:t>
          </a:r>
          <a:endParaRPr lang="en-US" sz="1600" b="1" kern="1200" dirty="0"/>
        </a:p>
      </dsp:txBody>
      <dsp:txXfrm>
        <a:off x="2197734" y="3769079"/>
        <a:ext cx="1463226" cy="126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A4AF-6E43-439D-AB3C-FA4843E2DD4C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A0C69-7DBE-4456-848D-63B097A55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70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r>
              <a:rPr lang="en-US" baseline="0" dirty="0" smtClean="0"/>
              <a:t>: NFPA 704:  (standard) National Fire Protection Association</a:t>
            </a:r>
          </a:p>
          <a:p>
            <a:r>
              <a:rPr lang="en-US" baseline="0" dirty="0" smtClean="0"/>
              <a:t>CANADA: WHMIS (workplace hazardous Materials Information System</a:t>
            </a:r>
          </a:p>
          <a:p>
            <a:r>
              <a:rPr lang="en-US" baseline="0" dirty="0" smtClean="0"/>
              <a:t>Europe: DSD &amp; DPD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0C69-7DBE-4456-848D-63B097A5544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73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Γενικό</a:t>
            </a:r>
            <a:r>
              <a:rPr lang="el-GR" baseline="0" dirty="0" smtClean="0"/>
              <a:t> Χημείο του Κράτους (ΓΧΚ)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0C69-7DBE-4456-848D-63B097A5544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514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0C69-7DBE-4456-848D-63B097A5544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40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 smtClean="0"/>
              <a:t>or take over the classification derived by another actor in the supply chain)</a:t>
            </a:r>
            <a:r>
              <a:rPr lang="el-GR" sz="1200" dirty="0" smtClean="0"/>
              <a:t> </a:t>
            </a:r>
            <a:endParaRPr lang="el-GR" sz="1200" dirty="0" smtClean="0"/>
          </a:p>
          <a:p>
            <a:pPr lvl="0"/>
            <a:r>
              <a:rPr lang="el-GR" sz="1200" dirty="0" smtClean="0"/>
              <a:t>Η να χρησιμοποιήσει</a:t>
            </a:r>
            <a:r>
              <a:rPr lang="el-GR" sz="1200" baseline="0" dirty="0" smtClean="0"/>
              <a:t> ταξινόμηση που προέρχεται από άλλο φορέα της αλυσίδας εφοδιασμού.</a:t>
            </a:r>
            <a:endParaRPr lang="el-GR" sz="1200" dirty="0" smtClean="0"/>
          </a:p>
          <a:p>
            <a:pPr lvl="0"/>
            <a:endParaRPr lang="el-G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όταν ο νέος κίνδυνος είναι σοβαρότερος ή όταν </a:t>
            </a:r>
            <a:r>
              <a:rPr lang="el-GR" dirty="0" err="1" smtClean="0"/>
              <a:t>απαι</a:t>
            </a:r>
            <a:r>
              <a:rPr lang="el-GR" dirty="0" smtClean="0"/>
              <a:t>­ </a:t>
            </a:r>
            <a:r>
              <a:rPr lang="el-GR" dirty="0" err="1" smtClean="0"/>
              <a:t>τούνται</a:t>
            </a:r>
            <a:r>
              <a:rPr lang="el-GR" dirty="0" smtClean="0"/>
              <a:t> νέα συμπληρωματικά στοιχεία επισήμανσης στο πλαίσιο του άρθρου 25, λαμβάνοντας υπόψη τη φύση των αλλαγών όσον αφορά την προστασία της ανθρώπινης υγείας και του περιβάλλοντος</a:t>
            </a:r>
          </a:p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0C69-7DBE-4456-848D-63B097A55444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36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dirty="0" smtClean="0"/>
              <a:t>σε περίπτωση εμφάνισης νέων στοιχείων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0C69-7DBE-4456-848D-63B097A55444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91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EC50</a:t>
            </a:r>
            <a:r>
              <a:rPr lang="en-US" baseline="0" dirty="0" smtClean="0"/>
              <a:t> LC 50</a:t>
            </a:r>
          </a:p>
          <a:p>
            <a:r>
              <a:rPr lang="en-US" baseline="0" dirty="0" smtClean="0"/>
              <a:t>NOEC</a:t>
            </a:r>
          </a:p>
          <a:p>
            <a:r>
              <a:rPr lang="en-US" baseline="0" dirty="0" smtClean="0"/>
              <a:t>BCF, log </a:t>
            </a:r>
            <a:r>
              <a:rPr lang="en-US" baseline="0" dirty="0" err="1" smtClean="0"/>
              <a:t>kow</a:t>
            </a:r>
            <a:endParaRPr lang="en-US" baseline="0" dirty="0" smtClean="0"/>
          </a:p>
          <a:p>
            <a:r>
              <a:rPr lang="en-US" baseline="0" dirty="0" smtClean="0"/>
              <a:t>OECD 301, (BOD/COD)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0C69-7DBE-4456-848D-63B097A55444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47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EC50</a:t>
            </a:r>
            <a:r>
              <a:rPr lang="en-US" baseline="0" dirty="0" smtClean="0"/>
              <a:t> LC 50</a:t>
            </a:r>
          </a:p>
          <a:p>
            <a:r>
              <a:rPr lang="en-US" baseline="0" dirty="0" smtClean="0"/>
              <a:t>NOEC</a:t>
            </a:r>
          </a:p>
          <a:p>
            <a:r>
              <a:rPr lang="en-US" baseline="0" dirty="0" smtClean="0"/>
              <a:t>BCF, log </a:t>
            </a:r>
            <a:r>
              <a:rPr lang="en-US" baseline="0" dirty="0" err="1" smtClean="0"/>
              <a:t>kow</a:t>
            </a:r>
            <a:endParaRPr lang="en-US" baseline="0" dirty="0" smtClean="0"/>
          </a:p>
          <a:p>
            <a:r>
              <a:rPr lang="en-US" baseline="0" dirty="0" smtClean="0"/>
              <a:t>OECD 301, (BOD/COD)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0C69-7DBE-4456-848D-63B097A55444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6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8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3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BAF7-9CC8-4388-B991-2BEBBF146F52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6A83-1B1F-4526-94CD-718C3DE7E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7.png"/><Relationship Id="rId4" Type="http://schemas.openxmlformats.org/officeDocument/2006/relationships/diagramData" Target="../diagrams/data5.xm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7.png"/><Relationship Id="rId4" Type="http://schemas.openxmlformats.org/officeDocument/2006/relationships/diagramData" Target="../diagrams/data6.xml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7.png"/><Relationship Id="rId4" Type="http://schemas.openxmlformats.org/officeDocument/2006/relationships/diagramData" Target="../diagrams/data7.xm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1.jpeg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9.xml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image" Target="../media/image30.jpe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56.jpeg"/><Relationship Id="rId5" Type="http://schemas.openxmlformats.org/officeDocument/2006/relationships/diagramData" Target="../diagrams/data9.xml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image" Target="../media/image7.png"/><Relationship Id="rId9" Type="http://schemas.microsoft.com/office/2007/relationships/diagramDrawing" Target="../diagrams/drawing9.xml"/><Relationship Id="rId1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image" Target="../media/image58.jpeg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5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56.jpeg"/><Relationship Id="rId5" Type="http://schemas.openxmlformats.org/officeDocument/2006/relationships/diagramData" Target="../diagrams/data10.xml"/><Relationship Id="rId10" Type="http://schemas.openxmlformats.org/officeDocument/2006/relationships/image" Target="../media/image55.jpeg"/><Relationship Id="rId4" Type="http://schemas.openxmlformats.org/officeDocument/2006/relationships/image" Target="../media/image7.png"/><Relationship Id="rId9" Type="http://schemas.microsoft.com/office/2007/relationships/diagramDrawing" Target="../diagrams/drawing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68.jpg"/><Relationship Id="rId4" Type="http://schemas.openxmlformats.org/officeDocument/2006/relationships/image" Target="../media/image7.png"/><Relationship Id="rId9" Type="http://schemas.microsoft.com/office/2007/relationships/diagramDrawing" Target="../diagrams/drawing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30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image" Target="../media/image70.wmf"/><Relationship Id="rId5" Type="http://schemas.openxmlformats.org/officeDocument/2006/relationships/image" Target="../media/image7.png"/><Relationship Id="rId10" Type="http://schemas.microsoft.com/office/2007/relationships/diagramDrawing" Target="../diagrams/drawing12.xml"/><Relationship Id="rId4" Type="http://schemas.openxmlformats.org/officeDocument/2006/relationships/image" Target="../media/image32.jpeg"/><Relationship Id="rId9" Type="http://schemas.openxmlformats.org/officeDocument/2006/relationships/diagramColors" Target="../diagrams/colors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30.jpe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7.png"/><Relationship Id="rId10" Type="http://schemas.microsoft.com/office/2007/relationships/diagramDrawing" Target="../diagrams/drawing13.xml"/><Relationship Id="rId4" Type="http://schemas.openxmlformats.org/officeDocument/2006/relationships/image" Target="../media/image32.jpeg"/><Relationship Id="rId9" Type="http://schemas.openxmlformats.org/officeDocument/2006/relationships/diagramColors" Target="../diagrams/colors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7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703" y="1899914"/>
            <a:ext cx="8288594" cy="3352113"/>
          </a:xfrm>
          <a:effectLst>
            <a:glow rad="850900">
              <a:schemeClr val="bg1">
                <a:alpha val="82000"/>
              </a:schemeClr>
            </a:glow>
          </a:effectLst>
        </p:spPr>
        <p:txBody>
          <a:bodyPr>
            <a:noAutofit/>
          </a:bodyPr>
          <a:lstStyle/>
          <a:p>
            <a:r>
              <a:rPr lang="el-GR" sz="4400" b="1" dirty="0" smtClean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>Βασικές Αρχές του Κανονισμού (ΕΚ) 1272/2008</a:t>
            </a:r>
            <a:r>
              <a:rPr lang="en-US" sz="4400" b="1" dirty="0" smtClean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/>
            </a:r>
            <a:br>
              <a:rPr lang="en-US" sz="4400" b="1" dirty="0" smtClean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</a:br>
            <a:endParaRPr lang="en-US" sz="4400" b="1" dirty="0" smtClean="0">
              <a:effectLst>
                <a:glow rad="292100">
                  <a:schemeClr val="bg1">
                    <a:alpha val="60000"/>
                  </a:schemeClr>
                </a:glow>
              </a:effectLst>
              <a:latin typeface="Accord Heavy SF" panose="020BE200000000000000" pitchFamily="34" charset="0"/>
            </a:endParaRPr>
          </a:p>
          <a:p>
            <a:r>
              <a:rPr lang="en-US" sz="4400" b="1" dirty="0" smtClean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/>
            </a:r>
            <a:br>
              <a:rPr lang="en-US" sz="4400" b="1" dirty="0" smtClean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</a:br>
            <a:r>
              <a:rPr lang="en-US" sz="4400" b="1" dirty="0" smtClean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/>
            </a:r>
            <a:br>
              <a:rPr lang="en-US" sz="4400" b="1" dirty="0" smtClean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</a:br>
            <a:r>
              <a:rPr lang="en-US" sz="4400" b="1" dirty="0" smtClean="0">
                <a:effectLst>
                  <a:glow rad="292100">
                    <a:schemeClr val="bg1">
                      <a:alpha val="60000"/>
                    </a:schemeClr>
                  </a:glow>
                </a:effectLst>
                <a:latin typeface="Accord Heavy SF" panose="020BE200000000000000" pitchFamily="34" charset="0"/>
              </a:rPr>
              <a:t> </a:t>
            </a:r>
            <a:endParaRPr lang="en-US" sz="4400" b="1" dirty="0">
              <a:effectLst>
                <a:glow rad="292100">
                  <a:schemeClr val="bg1">
                    <a:alpha val="60000"/>
                  </a:schemeClr>
                </a:glow>
              </a:effectLst>
              <a:latin typeface="Accord Heavy SF" panose="020BE200000000000000" pitchFamily="34" charset="0"/>
            </a:endParaRPr>
          </a:p>
        </p:txBody>
      </p:sp>
      <p:pic>
        <p:nvPicPr>
          <p:cNvPr id="1028" name="Picture 4" descr="http://www.bradycms.com/CMS400BradyEurope/uploadedImages/standalone/Labels/cl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94" y="3056783"/>
            <a:ext cx="2028096" cy="20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765822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Sustchem Engineering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9342" y="559614"/>
            <a:ext cx="4570809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1100" b="1" dirty="0"/>
              <a:t>3ης Σεπτεμβρίου 144, Τ.Κ. 112 51, </a:t>
            </a:r>
            <a:r>
              <a:rPr lang="el-GR" sz="1100" b="1" dirty="0" smtClean="0"/>
              <a:t>Αθήνα</a:t>
            </a:r>
            <a:r>
              <a:rPr lang="el-GR" sz="1100" b="1" dirty="0"/>
              <a:t> </a:t>
            </a:r>
            <a:r>
              <a:rPr lang="el-GR" sz="1100" b="1" dirty="0"/>
              <a:t/>
            </a:r>
            <a:br>
              <a:rPr lang="el-GR" sz="1100" b="1" dirty="0"/>
            </a:br>
            <a:r>
              <a:rPr lang="el-GR" sz="1100" b="1" dirty="0"/>
              <a:t>Τηλ.: 210 82 52 510 – 4 </a:t>
            </a:r>
            <a:r>
              <a:rPr lang="el-GR" sz="1100" b="1" dirty="0"/>
              <a:t/>
            </a:r>
            <a:br>
              <a:rPr lang="el-GR" sz="1100" b="1" dirty="0"/>
            </a:br>
            <a:r>
              <a:rPr lang="el-GR" sz="1100" b="1" dirty="0" err="1"/>
              <a:t>Fax</a:t>
            </a:r>
            <a:r>
              <a:rPr lang="el-GR" sz="1100" b="1" dirty="0"/>
              <a:t>: 210 82 52 575 </a:t>
            </a:r>
            <a:r>
              <a:rPr lang="el-GR" sz="1100" b="1" dirty="0"/>
              <a:t/>
            </a:r>
            <a:br>
              <a:rPr lang="el-GR" sz="1100" b="1" dirty="0"/>
            </a:br>
            <a:r>
              <a:rPr lang="en-US" sz="1100" b="1" dirty="0" smtClean="0"/>
              <a:t>Website: www.suschem.gr</a:t>
            </a:r>
          </a:p>
          <a:p>
            <a:pPr algn="r"/>
            <a:r>
              <a:rPr lang="el-GR" sz="1100" b="1" dirty="0" smtClean="0"/>
              <a:t>E-</a:t>
            </a:r>
            <a:r>
              <a:rPr lang="el-GR" sz="1100" b="1" dirty="0" err="1" smtClean="0"/>
              <a:t>mail</a:t>
            </a:r>
            <a:r>
              <a:rPr lang="el-GR" sz="1100" b="1" dirty="0" smtClean="0"/>
              <a:t>:</a:t>
            </a:r>
            <a:r>
              <a:rPr lang="en-US" sz="1100" b="1" dirty="0" smtClean="0"/>
              <a:t> info@suschem.gr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5611"/>
              </p:ext>
            </p:extLst>
          </p:nvPr>
        </p:nvGraphicFramePr>
        <p:xfrm>
          <a:off x="348338" y="5745488"/>
          <a:ext cx="925252" cy="86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Εικόνα Bitmap" r:id="rId5" imgW="3914286" imgH="3761905" progId="Paint.Picture">
                  <p:embed/>
                </p:oleObj>
              </mc:Choice>
              <mc:Fallback>
                <p:oleObj name="Εικόνα Bitmap" r:id="rId5" imgW="3914286" imgH="37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38" y="5745488"/>
                        <a:ext cx="925252" cy="864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150340" y="5721399"/>
            <a:ext cx="3100148" cy="913106"/>
            <a:chOff x="3283371" y="5783475"/>
            <a:chExt cx="2843320" cy="851030"/>
          </a:xfrm>
        </p:grpSpPr>
        <p:pic>
          <p:nvPicPr>
            <p:cNvPr id="14" name="Picture 13" descr="http://jobs.euractiv.com/files/cefic_3c_150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3371" y="5783475"/>
              <a:ext cx="1768663" cy="85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 descr="http://www.procor.com/images/responsible-care/LO_ResponsibleCare_Green-sz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853401"/>
              <a:ext cx="1554691" cy="73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37" y="5796426"/>
            <a:ext cx="1099337" cy="821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41326" cy="19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38" y="0"/>
            <a:ext cx="7525599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Ρόλοι σύμφωνα με το </a:t>
            </a:r>
            <a:r>
              <a:rPr lang="en-US" sz="4000" b="1" dirty="0" smtClean="0">
                <a:latin typeface="+mn-lt"/>
              </a:rPr>
              <a:t>CLP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6849432"/>
              </p:ext>
            </p:extLst>
          </p:nvPr>
        </p:nvGraphicFramePr>
        <p:xfrm>
          <a:off x="1701800" y="1092200"/>
          <a:ext cx="7357533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732429" y="5862489"/>
            <a:ext cx="6940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Ο διανομέας ή ο καταναλωτής 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δεν είναι μεταγενέστερος χρήστης.</a:t>
            </a:r>
            <a:endParaRPr lang="el-GR" sz="2400" b="1" dirty="0"/>
          </a:p>
        </p:txBody>
      </p:sp>
      <p:pic>
        <p:nvPicPr>
          <p:cNvPr id="11" name="Picture 6" descr="http://www.phywe.com/images/38708_07-ar-w465-h35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25" y="5783714"/>
            <a:ext cx="839554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phywe.com/images/38708_07-ar-w465-h35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58" y="5783714"/>
            <a:ext cx="839554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4" name="Picture 22" descr="http://classroomclipart.com/images/gallery/Clipart/Patriotic/TN_ua-flag-on-flagpole-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3" y="4320238"/>
            <a:ext cx="627927" cy="12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www.colourbox.com/preview/3967569-european-union-flag-on-flagpole-vector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" y="1227171"/>
            <a:ext cx="1016205" cy="108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www.colourbox.com/preview/3967569-european-union-flag-on-flagpole-vector-illustr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99" y="1903372"/>
            <a:ext cx="199973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Ρόλοι </a:t>
            </a:r>
            <a:r>
              <a:rPr lang="el-GR" sz="4000" b="1" dirty="0" smtClean="0">
                <a:latin typeface="+mn-lt"/>
              </a:rPr>
              <a:t>σύμφωνα με το </a:t>
            </a:r>
            <a:r>
              <a:rPr lang="en-US" sz="4000" b="1" dirty="0" smtClean="0">
                <a:latin typeface="+mn-lt"/>
              </a:rPr>
              <a:t>CLP</a:t>
            </a:r>
            <a:endParaRPr lang="en-US" sz="4000" b="1" dirty="0">
              <a:latin typeface="+mn-lt"/>
            </a:endParaRPr>
          </a:p>
        </p:txBody>
      </p:sp>
      <p:pic>
        <p:nvPicPr>
          <p:cNvPr id="13318" name="Picture 6" descr="http://www.clker.com/cliparts/5/u/N/P/P/S/factory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03" y="2970172"/>
            <a:ext cx="2380593" cy="16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clker.com/cliparts/5/u/N/P/P/S/factory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7" y="1789470"/>
            <a:ext cx="1550616" cy="10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://www.amberstudio.ro/images/amber-dev-icon-0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6" y="3146322"/>
            <a:ext cx="1917944" cy="13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clker.com/cliparts/5/u/N/P/P/S/factory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3" y="4842386"/>
            <a:ext cx="1550616" cy="10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ent-Up Arrow 8"/>
          <p:cNvSpPr/>
          <p:nvPr/>
        </p:nvSpPr>
        <p:spPr>
          <a:xfrm>
            <a:off x="2207829" y="4637333"/>
            <a:ext cx="2246183" cy="791322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Bent-Up Arrow 34"/>
          <p:cNvSpPr/>
          <p:nvPr/>
        </p:nvSpPr>
        <p:spPr>
          <a:xfrm flipV="1">
            <a:off x="2182584" y="2067898"/>
            <a:ext cx="2246183" cy="776219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8" name="Picture 18" descr="http://cdn1.iconfinder.com/data/icons/STROKE/project_managment/png/400/materia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14" y="4637333"/>
            <a:ext cx="1175011" cy="11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http://cdn1.iconfinder.com/data/icons/STROKE/project_managment/png/400/materia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75" y="1502375"/>
            <a:ext cx="1175011" cy="11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6302477" y="3771638"/>
            <a:ext cx="1081549" cy="38740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ectangle 38"/>
          <p:cNvSpPr/>
          <p:nvPr/>
        </p:nvSpPr>
        <p:spPr>
          <a:xfrm>
            <a:off x="869479" y="6194209"/>
            <a:ext cx="7405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FF0000"/>
                </a:solidFill>
              </a:rPr>
              <a:t>Ένας κρίκος της εφοδιαστικής αλυσίδας </a:t>
            </a:r>
          </a:p>
          <a:p>
            <a:pPr algn="ctr"/>
            <a:r>
              <a:rPr lang="el-GR" sz="1600" b="1" dirty="0" smtClean="0">
                <a:solidFill>
                  <a:srgbClr val="FF0000"/>
                </a:solidFill>
              </a:rPr>
              <a:t>μπορεί να έχει πολλαπλούς ρόλους βάσει </a:t>
            </a:r>
            <a:r>
              <a:rPr lang="en-US" sz="1600" b="1" dirty="0" smtClean="0">
                <a:solidFill>
                  <a:srgbClr val="FF0000"/>
                </a:solidFill>
              </a:rPr>
              <a:t>CLP</a:t>
            </a:r>
            <a:endParaRPr lang="el-GR" sz="1600" b="1" dirty="0"/>
          </a:p>
        </p:txBody>
      </p:sp>
      <p:pic>
        <p:nvPicPr>
          <p:cNvPr id="40" name="Picture 6" descr="http://www.phywe.com/images/38708_07-ar-w465-h35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42" y="6229855"/>
            <a:ext cx="555412" cy="5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phywe.com/images/38708_07-ar-w465-h35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47" y="6229855"/>
            <a:ext cx="555412" cy="5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38" y="0"/>
            <a:ext cx="7704062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+mn-lt"/>
              </a:rPr>
              <a:t>Υποχρεώσεις σύμφωνα με το </a:t>
            </a:r>
            <a:r>
              <a:rPr lang="en-US" sz="3600" b="1" dirty="0" smtClean="0">
                <a:latin typeface="+mn-lt"/>
              </a:rPr>
              <a:t>CLP</a:t>
            </a:r>
            <a:r>
              <a:rPr lang="el-GR" sz="3600" b="1" dirty="0" smtClean="0">
                <a:latin typeface="+mn-lt"/>
              </a:rPr>
              <a:t> για Παρασκευαστές και Εισαγωγείς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69054886"/>
              </p:ext>
            </p:extLst>
          </p:nvPr>
        </p:nvGraphicFramePr>
        <p:xfrm>
          <a:off x="1401797" y="985328"/>
          <a:ext cx="7742203" cy="587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38" y="0"/>
            <a:ext cx="7704062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+mn-lt"/>
              </a:rPr>
              <a:t>Υποχρεώσεις σύμφωνα με το </a:t>
            </a:r>
            <a:r>
              <a:rPr lang="en-US" sz="3600" b="1" dirty="0" smtClean="0">
                <a:latin typeface="+mn-lt"/>
              </a:rPr>
              <a:t>CLP</a:t>
            </a:r>
            <a:r>
              <a:rPr lang="el-GR" sz="3600" b="1" dirty="0" smtClean="0">
                <a:latin typeface="+mn-lt"/>
              </a:rPr>
              <a:t> για Μεταγενέστερους Χρήστες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18649559"/>
              </p:ext>
            </p:extLst>
          </p:nvPr>
        </p:nvGraphicFramePr>
        <p:xfrm>
          <a:off x="1401797" y="985328"/>
          <a:ext cx="7742203" cy="587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http://www.acting-man.com/blog/media/2014/10/Compliance-carto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1ECFE"/>
              </a:clrFrom>
              <a:clrTo>
                <a:srgbClr val="D1E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7" y="2141951"/>
            <a:ext cx="3361801" cy="47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951599767"/>
              </p:ext>
            </p:extLst>
          </p:nvPr>
        </p:nvGraphicFramePr>
        <p:xfrm>
          <a:off x="1238291" y="1908314"/>
          <a:ext cx="49637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439938" y="0"/>
            <a:ext cx="7704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 dirty="0" smtClean="0">
                <a:latin typeface="+mn-lt"/>
              </a:rPr>
              <a:t>Υποχρεώσεις σύμφωνα με το </a:t>
            </a:r>
            <a:r>
              <a:rPr lang="en-US" sz="3600" b="1" dirty="0" smtClean="0">
                <a:latin typeface="+mn-lt"/>
              </a:rPr>
              <a:t>CLP</a:t>
            </a:r>
            <a:r>
              <a:rPr lang="el-GR" sz="3600" b="1" dirty="0" smtClean="0">
                <a:latin typeface="+mn-lt"/>
              </a:rPr>
              <a:t> για Διανομείς</a:t>
            </a:r>
            <a:endParaRPr lang="en-US" sz="36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Υποχρεώσεις σύμφωνα με </a:t>
            </a:r>
            <a:r>
              <a:rPr lang="en-US" sz="4000" b="1" dirty="0" smtClean="0">
                <a:latin typeface="+mn-lt"/>
              </a:rPr>
              <a:t>CLP 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69869"/>
              </p:ext>
            </p:extLst>
          </p:nvPr>
        </p:nvGraphicFramePr>
        <p:xfrm>
          <a:off x="265590" y="919480"/>
          <a:ext cx="8637110" cy="5816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4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          </a:t>
                      </a:r>
                      <a:r>
                        <a:rPr lang="el-GR" sz="2000" dirty="0" smtClean="0"/>
                        <a:t>Ρόλος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 </a:t>
                      </a:r>
                      <a:r>
                        <a:rPr lang="el-GR" sz="2000" baseline="0" dirty="0" smtClean="0"/>
                        <a:t>Υποχρέωση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Παρασκευαστής</a:t>
                      </a:r>
                      <a:r>
                        <a:rPr lang="el-GR" baseline="0" dirty="0" smtClean="0"/>
                        <a:t> / Εισαγωγέας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Μεταγενέστερος</a:t>
                      </a:r>
                      <a:r>
                        <a:rPr lang="el-GR" baseline="0" dirty="0" smtClean="0"/>
                        <a:t> Χρήστης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Διανομέας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Ταξινόμηση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Επισήμανση, Συσκευασία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Κοινοποίηση</a:t>
                      </a:r>
                      <a:r>
                        <a:rPr lang="el-GR" sz="1600" b="1" baseline="0" dirty="0" smtClean="0"/>
                        <a:t> στο </a:t>
                      </a:r>
                      <a:r>
                        <a:rPr lang="en-US" sz="1600" b="1" baseline="0" dirty="0" smtClean="0"/>
                        <a:t>C&amp;L Inventory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Ενημέρωση</a:t>
                      </a:r>
                      <a:r>
                        <a:rPr lang="el-GR" sz="1600" b="1" baseline="0" dirty="0" smtClean="0"/>
                        <a:t> για νέα δεδομένα και επαναξιολόγηση.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el-GR" sz="1600" b="1" dirty="0" err="1" smtClean="0"/>
                        <a:t>Επικαιροποίηση</a:t>
                      </a:r>
                      <a:r>
                        <a:rPr lang="el-GR" sz="1600" b="1" dirty="0" smtClean="0"/>
                        <a:t> Επισήμανσης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Διατήρηση της διαθεσιμότητας</a:t>
                      </a:r>
                      <a:r>
                        <a:rPr lang="el-GR" sz="1600" b="1" baseline="0" dirty="0" smtClean="0"/>
                        <a:t> των πληροφοριών για τουλάχιστον 10 έτη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Υποβολή πρότασης</a:t>
                      </a:r>
                      <a:r>
                        <a:rPr lang="el-GR" sz="1600" b="1" baseline="0" dirty="0" smtClean="0"/>
                        <a:t> για το παράρτημα </a:t>
                      </a:r>
                      <a:r>
                        <a:rPr lang="en-US" sz="1600" b="1" dirty="0" smtClean="0"/>
                        <a:t>VI </a:t>
                      </a:r>
                      <a:r>
                        <a:rPr lang="en-US" sz="1600" b="1" dirty="0" smtClean="0"/>
                        <a:t>of CLP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Παροχή πληροφοριών στην αρμόδια αρχή (έκτακτης</a:t>
                      </a:r>
                      <a:r>
                        <a:rPr lang="el-GR" sz="1600" b="1" baseline="0" dirty="0" smtClean="0"/>
                        <a:t> ανάγκης)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74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68592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31457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85432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48297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3211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72122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535622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604837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45" y="230187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45" y="348297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45" y="403211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45" y="472122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45" y="535622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45" y="604837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ng-4.findicons.com/files/icons/1008/quiet/128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82" y="2827337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0444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721225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png-4.findicons.com/files/icons/1008/quiet/128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854325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png-4.findicons.com/files/icons/1008/quiet/128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3486150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png-4.findicons.com/files/icons/1008/quiet/128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3989250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png-4.findicons.com/files/icons/1008/quiet/128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99" y="5340072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png-4.findicons.com/files/icons/1008/quiet/128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6048375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3/3e/Yellow_exclamation_mark.svg/120px-Yellow_exclamation_mark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05" y="1679774"/>
            <a:ext cx="453627" cy="453628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upload.wikimedia.org/wikipedia/commons/thumb/3/3e/Yellow_exclamation_mark.svg/120px-Yellow_exclamation_mark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71" y="1669654"/>
            <a:ext cx="453627" cy="453628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39975" y="108878"/>
            <a:ext cx="6678935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ΤΑΞΙΝΟΜΗΣΗ ΒΑΣΕΙ </a:t>
            </a:r>
            <a:r>
              <a:rPr lang="en-US" sz="4000" b="1" dirty="0" smtClean="0">
                <a:latin typeface="+mn-lt"/>
              </a:rPr>
              <a:t>CLP</a:t>
            </a:r>
            <a:endParaRPr lang="en-US" sz="4000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8474" y="1081883"/>
            <a:ext cx="74055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b="1" dirty="0"/>
              <a:t>Αναγνώριση όλων των διαθέσιμων πληροφοριών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/>
              <a:t>Εξέταση όλων των πληροφοριών που συγκεντρώθηκαν.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/>
              <a:t>Αξιολόγηση των πληροφοριών σύμφωνα με τα κριτήρια του </a:t>
            </a:r>
            <a:r>
              <a:rPr lang="en-US" sz="2800" b="1" dirty="0" smtClean="0"/>
              <a:t>CLP.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/>
              <a:t>Ταξινόμηση και Επισήμανση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/>
              <a:t>Επανεξέταση ταξινόμησης </a:t>
            </a:r>
            <a:br>
              <a:rPr lang="el-GR" sz="2800" b="1" dirty="0" smtClean="0"/>
            </a:br>
            <a:endParaRPr lang="el-GR" sz="2800" b="1" dirty="0"/>
          </a:p>
        </p:txBody>
      </p:sp>
      <p:pic>
        <p:nvPicPr>
          <p:cNvPr id="13314" name="Picture 2" descr="http://www.czechminibreweries.com/wp-content/uploads/2012/04/step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71" y="4018302"/>
            <a:ext cx="4043356" cy="30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918071" y="260648"/>
            <a:ext cx="7225929" cy="114300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Διαθέσιμες πληροφορίες</a:t>
            </a:r>
            <a:endParaRPr lang="el-GR" sz="4000" b="1" dirty="0">
              <a:latin typeface="+mn-lt"/>
            </a:endParaRPr>
          </a:p>
        </p:txBody>
      </p:sp>
      <p:sp>
        <p:nvSpPr>
          <p:cNvPr id="11" name="Θέση περιεχομένου 2"/>
          <p:cNvSpPr>
            <a:spLocks noGrp="1"/>
          </p:cNvSpPr>
          <p:nvPr>
            <p:ph idx="1"/>
          </p:nvPr>
        </p:nvSpPr>
        <p:spPr>
          <a:xfrm>
            <a:off x="1918071" y="1658217"/>
            <a:ext cx="7225929" cy="48087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dirty="0" smtClean="0"/>
              <a:t>Δελτία Δεδομένων Ασφαλείας προμηθευτών</a:t>
            </a:r>
            <a:endParaRPr lang="en-US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dirty="0" smtClean="0"/>
              <a:t>Ιστοσελίδα του </a:t>
            </a:r>
            <a:r>
              <a:rPr lang="en-US" b="1" dirty="0" smtClean="0"/>
              <a:t>ECHA</a:t>
            </a:r>
            <a:endParaRPr lang="el-GR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dirty="0" smtClean="0"/>
              <a:t>Διαδικτυακές πηγές και βάσεις δεδομένων</a:t>
            </a:r>
            <a:endParaRPr lang="en-US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QSAR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n-US" b="1" dirty="0" smtClean="0"/>
              <a:t>Read Across Data </a:t>
            </a:r>
            <a:r>
              <a:rPr lang="el-GR" b="1" dirty="0" smtClean="0"/>
              <a:t>από παρόμοιες ουσίες</a:t>
            </a:r>
            <a:endParaRPr lang="en-US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dirty="0" smtClean="0"/>
              <a:t>Πειραματικές δοκιμές</a:t>
            </a:r>
            <a:endParaRPr lang="en-US" b="1" dirty="0" smtClean="0"/>
          </a:p>
          <a:p>
            <a:pPr>
              <a:lnSpc>
                <a:spcPct val="150000"/>
              </a:lnSpc>
            </a:pPr>
            <a:endParaRPr lang="el-GR" b="1" dirty="0"/>
          </a:p>
        </p:txBody>
      </p:sp>
      <p:pic>
        <p:nvPicPr>
          <p:cNvPr id="14338" name="Picture 2" descr="http://ghssafety.com/wp-content/uploads/2013/01/GHS1049-SDS-Large-Bi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42" y="2242076"/>
            <a:ext cx="1374057" cy="12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nqaqsr.us/sliderimg/Minerals-and-Chemic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0" y="5216834"/>
            <a:ext cx="2995654" cy="1083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991100"/>
            <a:ext cx="7581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Παράρτημα </a:t>
            </a:r>
            <a:r>
              <a:rPr lang="en-US" sz="4000" b="1" dirty="0" smtClean="0">
                <a:latin typeface="+mn-lt"/>
              </a:rPr>
              <a:t>VI </a:t>
            </a:r>
            <a:r>
              <a:rPr lang="el-GR" sz="4000" b="1" dirty="0" smtClean="0">
                <a:latin typeface="+mn-lt"/>
              </a:rPr>
              <a:t>του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>
                <a:latin typeface="+mn-lt"/>
              </a:rPr>
              <a:t>CLP</a:t>
            </a:r>
            <a:endParaRPr lang="el-GR" sz="4000" b="1" dirty="0">
              <a:latin typeface="+mn-lt"/>
            </a:endParaRPr>
          </a:p>
        </p:txBody>
      </p:sp>
      <p:sp>
        <p:nvSpPr>
          <p:cNvPr id="11" name="Θέση περιεχομένου 2"/>
          <p:cNvSpPr>
            <a:spLocks noGrp="1"/>
          </p:cNvSpPr>
          <p:nvPr>
            <p:ph idx="1"/>
          </p:nvPr>
        </p:nvSpPr>
        <p:spPr>
          <a:xfrm>
            <a:off x="1778001" y="1149649"/>
            <a:ext cx="7366000" cy="395575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Εναρμονισμένη ταξινόμηση και επισήμανση συγκεκριμένων χημικών ουσιών</a:t>
            </a:r>
            <a:endParaRPr lang="en-US" dirty="0"/>
          </a:p>
          <a:p>
            <a:r>
              <a:rPr lang="en-US" dirty="0" smtClean="0"/>
              <a:t>4136</a:t>
            </a:r>
            <a:r>
              <a:rPr lang="el-GR" dirty="0" smtClean="0"/>
              <a:t> ουσίες περιλαμβάνονται στο παράρτημα </a:t>
            </a:r>
            <a:r>
              <a:rPr lang="en-US" dirty="0" smtClean="0"/>
              <a:t>VI</a:t>
            </a:r>
            <a:endParaRPr lang="en-US" dirty="0"/>
          </a:p>
          <a:p>
            <a:r>
              <a:rPr lang="el-GR" dirty="0" smtClean="0"/>
              <a:t>Η χρήση της ταξινόμησης μιας ουσίας που περιέχεται στο παράρτημα </a:t>
            </a:r>
            <a:r>
              <a:rPr lang="en-US" dirty="0" smtClean="0"/>
              <a:t>VI</a:t>
            </a:r>
            <a:r>
              <a:rPr lang="el-GR" dirty="0" smtClean="0"/>
              <a:t> είναι υποχρεωτική.</a:t>
            </a:r>
            <a:endParaRPr lang="en-US" dirty="0"/>
          </a:p>
          <a:p>
            <a:r>
              <a:rPr lang="el-GR" dirty="0" smtClean="0"/>
              <a:t>Το παράρτημα </a:t>
            </a:r>
            <a:r>
              <a:rPr lang="en-US" dirty="0" smtClean="0"/>
              <a:t>VI</a:t>
            </a:r>
            <a:r>
              <a:rPr lang="el-GR" dirty="0" smtClean="0"/>
              <a:t> αποτελείται από δύο πίνακες</a:t>
            </a:r>
            <a:endParaRPr lang="en-US" dirty="0"/>
          </a:p>
          <a:p>
            <a:r>
              <a:rPr lang="el-GR" dirty="0" smtClean="0"/>
              <a:t>Ο πίνακας</a:t>
            </a:r>
            <a:r>
              <a:rPr lang="en-US" dirty="0"/>
              <a:t> </a:t>
            </a:r>
            <a:r>
              <a:rPr lang="en-US" dirty="0" smtClean="0"/>
              <a:t>3.1 </a:t>
            </a:r>
            <a:r>
              <a:rPr lang="el-GR" dirty="0" smtClean="0"/>
              <a:t>παρουσιάζει την ταξινόμηση της κάθε ουσίας σύμφωνα με τον Κανονισμό</a:t>
            </a:r>
            <a:r>
              <a:rPr lang="en-US" dirty="0" smtClean="0"/>
              <a:t> CLP.</a:t>
            </a:r>
          </a:p>
          <a:p>
            <a:r>
              <a:rPr lang="el-GR" dirty="0"/>
              <a:t>Ο </a:t>
            </a:r>
            <a:r>
              <a:rPr lang="el-GR" dirty="0" smtClean="0"/>
              <a:t>πίνακας</a:t>
            </a:r>
            <a:r>
              <a:rPr lang="en-US" dirty="0" smtClean="0"/>
              <a:t>3.2 </a:t>
            </a:r>
            <a:r>
              <a:rPr lang="el-GR" dirty="0" smtClean="0"/>
              <a:t>παρουσιάζει </a:t>
            </a:r>
            <a:r>
              <a:rPr lang="el-GR" dirty="0"/>
              <a:t>την ταξινόμηση της κάθε ουσίας σύμφωνα με </a:t>
            </a:r>
            <a:r>
              <a:rPr lang="el-GR" dirty="0" smtClean="0"/>
              <a:t>την παλιά κοινοτική οδηγία ταξινόμησης </a:t>
            </a:r>
            <a:r>
              <a:rPr lang="en-US" dirty="0" smtClean="0"/>
              <a:t>67/548/EEC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50000"/>
              </a:lnSpc>
            </a:pPr>
            <a:endParaRPr lang="el-G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Αξιολόγηση πληροφορία σύμφωνα με τα κριτήρια του </a:t>
            </a:r>
            <a:r>
              <a:rPr lang="en-US" sz="4000" b="1" dirty="0" smtClean="0">
                <a:latin typeface="+mn-lt"/>
              </a:rPr>
              <a:t>CLP</a:t>
            </a:r>
            <a:endParaRPr lang="el-GR" sz="4000" b="1" dirty="0">
              <a:latin typeface="+mn-lt"/>
            </a:endParaRPr>
          </a:p>
        </p:txBody>
      </p:sp>
      <p:sp>
        <p:nvSpPr>
          <p:cNvPr id="11" name="Θέση περιεχομένου 2"/>
          <p:cNvSpPr>
            <a:spLocks noGrp="1"/>
          </p:cNvSpPr>
          <p:nvPr>
            <p:ph idx="1"/>
          </p:nvPr>
        </p:nvSpPr>
        <p:spPr>
          <a:xfrm>
            <a:off x="1873252" y="1417506"/>
            <a:ext cx="6959598" cy="434214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/>
              <a:t>Ταξινόμηση γίνετε σύμφωνα με το παράρτημα Ι του κανονισμού </a:t>
            </a:r>
            <a:r>
              <a:rPr lang="en-US" dirty="0" smtClean="0"/>
              <a:t>CLP.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/>
              <a:t>Όταν τα κριτήρια δεν μπορούν να εφαρμοστούν απευθείας στις διαθέσιμες πληροφορίες, θα πρέπει να χρησιμοποιείται κρίση εμπειρογνωμόνων για να εξασφαλίσει τη βέλτιστη προστασίας της ανθρώπινης υγείας και του περιβάλλοντος.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/>
              <a:t>Μέλη βιομηχανικού κλάδου </a:t>
            </a:r>
            <a:r>
              <a:rPr lang="el-GR" dirty="0"/>
              <a:t>μπορούν να συνεργάζονται μέσω της σύστασης δικτύου ή με άλλα μέσα προκειμένου να ανταλλάσσουν δεδομένα και εμπειρογνωμοσύνη κατά την ταξινόμηση ουσιών και μειγμάτων σύμφωνα με τον κανονισμό </a:t>
            </a:r>
            <a:r>
              <a:rPr lang="el-GR" dirty="0" smtClean="0"/>
              <a:t>CLP</a:t>
            </a:r>
            <a:endParaRPr lang="el-GR" dirty="0"/>
          </a:p>
        </p:txBody>
      </p:sp>
      <p:pic>
        <p:nvPicPr>
          <p:cNvPr id="15362" name="Picture 2" descr="http://www.teknoscienze.com/Contents/Articoli/Images/2012/HPC2/SEjournE/AISE-logo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92" y="5843008"/>
            <a:ext cx="1728788" cy="86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phosphorusplatform.eu/images/about-us-logos/fertilizers%20europe%20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80" y="5844782"/>
            <a:ext cx="1927225" cy="81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ecobiofor.eu/portals/0/Cepe%20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723" y="5703704"/>
            <a:ext cx="1155700" cy="10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plasticseurope.org/documents/document/large/20111003113137-logo-plastics_europe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24" y="5956960"/>
            <a:ext cx="2298620" cy="4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648"/>
            <a:ext cx="9149126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ΚΑΝΟΝΙΣΜΟΣ (ΕΚ)</a:t>
            </a:r>
            <a:r>
              <a:rPr lang="en-US" sz="4000" b="1" dirty="0" smtClean="0">
                <a:latin typeface="+mn-lt"/>
              </a:rPr>
              <a:t> 1272/2008</a:t>
            </a:r>
            <a:r>
              <a:rPr lang="el-GR" sz="4000" b="1" dirty="0" smtClean="0">
                <a:latin typeface="+mn-lt"/>
              </a:rPr>
              <a:t> (</a:t>
            </a:r>
            <a:r>
              <a:rPr lang="en-US" sz="4000" b="1" dirty="0" smtClean="0">
                <a:latin typeface="+mn-lt"/>
              </a:rPr>
              <a:t>CLP</a:t>
            </a:r>
            <a:r>
              <a:rPr lang="en-US" sz="4000" b="1" dirty="0" smtClean="0">
                <a:latin typeface="+mn-lt"/>
              </a:rPr>
              <a:t>)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09967150"/>
              </p:ext>
            </p:extLst>
          </p:nvPr>
        </p:nvGraphicFramePr>
        <p:xfrm>
          <a:off x="1627235" y="1428400"/>
          <a:ext cx="5889531" cy="400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91230" y="5256161"/>
            <a:ext cx="8561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Ο κανονισμός CLP διασφαλίζει ότι οι κίνδυνοι που ενέχουν τα χημικά προϊόντα κοινοποιούνται με σαφήνεια στους εργαζόμενους και στους καταναλωτές της Ευρωπαϊκής Ένωσης μέσω της ταξινόμησης και επισήμανσης χημικών προϊόντων.</a:t>
            </a:r>
          </a:p>
        </p:txBody>
      </p:sp>
    </p:spTree>
    <p:extLst>
      <p:ext uri="{BB962C8B-B14F-4D97-AF65-F5344CB8AC3E}">
        <p14:creationId xmlns:p14="http://schemas.microsoft.com/office/powerpoint/2010/main" val="15335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Ταξινόμηση βάσει </a:t>
            </a:r>
            <a:r>
              <a:rPr lang="en-US" sz="4000" b="1" dirty="0" smtClean="0">
                <a:latin typeface="+mn-lt"/>
              </a:rPr>
              <a:t>CLP</a:t>
            </a:r>
            <a:endParaRPr lang="el-GR" sz="4000" b="1" dirty="0">
              <a:latin typeface="+mn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01133664"/>
              </p:ext>
            </p:extLst>
          </p:nvPr>
        </p:nvGraphicFramePr>
        <p:xfrm>
          <a:off x="1689099" y="1149648"/>
          <a:ext cx="7159625" cy="567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Ταξινόμηση κατά </a:t>
            </a:r>
            <a:r>
              <a:rPr lang="en-US" sz="4000" b="1" dirty="0" smtClean="0">
                <a:latin typeface="+mn-lt"/>
              </a:rPr>
              <a:t>CLP</a:t>
            </a:r>
            <a:endParaRPr lang="el-GR" sz="40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9458290"/>
              </p:ext>
            </p:extLst>
          </p:nvPr>
        </p:nvGraphicFramePr>
        <p:xfrm>
          <a:off x="314663" y="1176452"/>
          <a:ext cx="7620001" cy="534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63" y="2170812"/>
            <a:ext cx="865728" cy="86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99" y="1725149"/>
            <a:ext cx="865728" cy="86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27" y="1725149"/>
            <a:ext cx="865728" cy="86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63" y="1276177"/>
            <a:ext cx="865728" cy="86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70" y="4066181"/>
            <a:ext cx="865728" cy="86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98" y="4051407"/>
            <a:ext cx="865728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63" y="3604685"/>
            <a:ext cx="865728" cy="86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72" y="4511844"/>
            <a:ext cx="865728" cy="86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60" y="5661200"/>
            <a:ext cx="86572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Κίνδυνοι από Φυσικοχημικούς Παράγοντες</a:t>
            </a:r>
            <a:endParaRPr lang="el-GR" sz="40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456195268"/>
              </p:ext>
            </p:extLst>
          </p:nvPr>
        </p:nvGraphicFramePr>
        <p:xfrm>
          <a:off x="1876734" y="1474837"/>
          <a:ext cx="6952634" cy="425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637135" y="5916922"/>
            <a:ext cx="3431832" cy="864923"/>
            <a:chOff x="1816107" y="5946879"/>
            <a:chExt cx="3431832" cy="86492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107" y="5946879"/>
              <a:ext cx="865728" cy="864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295" y="5946879"/>
              <a:ext cx="865728" cy="864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023" y="5947802"/>
              <a:ext cx="865728" cy="864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211" y="5946879"/>
              <a:ext cx="865728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3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Κίνδυνοι Για την Ανθρώπινη Υγεία</a:t>
            </a:r>
            <a:endParaRPr lang="el-GR" sz="40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2481861"/>
              </p:ext>
            </p:extLst>
          </p:nvPr>
        </p:nvGraphicFramePr>
        <p:xfrm>
          <a:off x="1089804" y="1279271"/>
          <a:ext cx="8013292" cy="523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1478458" y="1498087"/>
            <a:ext cx="574345" cy="617181"/>
          </a:xfrm>
          <a:prstGeom prst="rect">
            <a:avLst/>
          </a:prstGeom>
          <a:blipFill>
            <a:blip r:embed="rId10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230471"/>
              <a:satOff val="11111"/>
              <a:lumOff val="2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1478457" y="2496062"/>
            <a:ext cx="574345" cy="617181"/>
          </a:xfrm>
          <a:prstGeom prst="rect">
            <a:avLst/>
          </a:prstGeom>
          <a:blipFill>
            <a:blip r:embed="rId10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230471"/>
              <a:satOff val="11111"/>
              <a:lumOff val="2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5603089" y="1500379"/>
            <a:ext cx="574345" cy="617181"/>
          </a:xfrm>
          <a:prstGeom prst="rect">
            <a:avLst/>
          </a:prstGeom>
          <a:blipFill>
            <a:blip r:embed="rId10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230471"/>
              <a:satOff val="11111"/>
              <a:lumOff val="2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5603088" y="2487562"/>
            <a:ext cx="574345" cy="617181"/>
          </a:xfrm>
          <a:prstGeom prst="rect">
            <a:avLst/>
          </a:prstGeom>
          <a:blipFill>
            <a:blip r:embed="rId10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230471"/>
              <a:satOff val="11111"/>
              <a:lumOff val="2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5603087" y="4486069"/>
            <a:ext cx="574345" cy="617181"/>
          </a:xfrm>
          <a:prstGeom prst="rect">
            <a:avLst/>
          </a:prstGeom>
          <a:blipFill>
            <a:blip r:embed="rId10"/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230471"/>
              <a:satOff val="11111"/>
              <a:lumOff val="2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755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Κίνδυνοι Για το Περιβάλλον</a:t>
            </a:r>
            <a:endParaRPr lang="el-GR" sz="40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4389439"/>
              </p:ext>
            </p:extLst>
          </p:nvPr>
        </p:nvGraphicFramePr>
        <p:xfrm>
          <a:off x="2339975" y="1606085"/>
          <a:ext cx="6046935" cy="294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9" name="Picture 20" descr="MC900199271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62" y="4959331"/>
            <a:ext cx="19446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5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Στοιχεία </a:t>
            </a:r>
            <a:r>
              <a:rPr lang="el-GR" sz="4000" b="1" dirty="0">
                <a:latin typeface="+mn-lt"/>
              </a:rPr>
              <a:t>α</a:t>
            </a:r>
            <a:r>
              <a:rPr lang="el-GR" sz="4000" b="1" dirty="0" smtClean="0">
                <a:latin typeface="+mn-lt"/>
              </a:rPr>
              <a:t>παραίτητα για την Ταξινόμηση Μείγματος</a:t>
            </a:r>
            <a:endParaRPr lang="el-GR" sz="40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6269736"/>
              </p:ext>
            </p:extLst>
          </p:nvPr>
        </p:nvGraphicFramePr>
        <p:xfrm>
          <a:off x="1425677" y="1397000"/>
          <a:ext cx="7718323" cy="546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53242" y="4008320"/>
            <a:ext cx="2753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b="1" dirty="0" smtClean="0"/>
              <a:t>Μορφή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Σημείο Ανάφλεξης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Σημείο Βρασμού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Τιμή </a:t>
            </a:r>
            <a:r>
              <a:rPr lang="en-US" b="1" dirty="0" smtClean="0"/>
              <a:t>pH</a:t>
            </a:r>
            <a:endParaRPr lang="el-G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Διαλυτότητα στο νερό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Ιξώδες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03032" y="4008320"/>
            <a:ext cx="2753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LD50/ LC50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EC50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NOEC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BCF, log </a:t>
            </a:r>
            <a:r>
              <a:rPr lang="en-US" b="1" dirty="0" err="1" smtClean="0"/>
              <a:t>Kow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OECD 301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BOD/COD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7807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01.i.aliimg.com/img/pb/112/557/423/423557112_12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9" t="9712" r="31756"/>
          <a:stretch/>
        </p:blipFill>
        <p:spPr bwMode="auto">
          <a:xfrm>
            <a:off x="328179" y="863600"/>
            <a:ext cx="6569942" cy="66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54200" y="2366318"/>
            <a:ext cx="3517900" cy="40979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Στοιχεία Επισήμανσης κατά </a:t>
            </a:r>
            <a:r>
              <a:rPr lang="en-US" sz="4000" b="1" dirty="0" smtClean="0">
                <a:latin typeface="+mn-lt"/>
              </a:rPr>
              <a:t>CLP</a:t>
            </a:r>
            <a:endParaRPr lang="el-GR" sz="4000" b="1" dirty="0">
              <a:latin typeface="+mn-lt"/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2108753" y="4040641"/>
            <a:ext cx="2729947" cy="96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Wear </a:t>
            </a:r>
            <a:r>
              <a:rPr lang="en-US" sz="1800" b="1" dirty="0"/>
              <a:t>protective gloves.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IF </a:t>
            </a:r>
            <a:r>
              <a:rPr lang="en-US" sz="1800" b="1" dirty="0"/>
              <a:t>ON SKIN: Wash with plenty of soap and water.</a:t>
            </a:r>
            <a:endParaRPr lang="en-US" sz="1800" b="1" dirty="0" smtClean="0"/>
          </a:p>
          <a:p>
            <a:endParaRPr lang="el-GR" sz="1800" b="1" dirty="0"/>
          </a:p>
        </p:txBody>
      </p:sp>
      <p:pic>
        <p:nvPicPr>
          <p:cNvPr id="8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98" y="2763511"/>
            <a:ext cx="881640" cy="881640"/>
          </a:xfrm>
          <a:prstGeom prst="rect">
            <a:avLst/>
          </a:prstGeom>
        </p:spPr>
      </p:pic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2289176" y="2335594"/>
            <a:ext cx="2809875" cy="47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b="1" dirty="0" smtClean="0"/>
              <a:t>Ονομασία Προϊόντος</a:t>
            </a:r>
            <a:endParaRPr lang="el-GR" sz="2000" b="1" dirty="0"/>
          </a:p>
        </p:txBody>
      </p:sp>
      <p:sp>
        <p:nvSpPr>
          <p:cNvPr id="12" name="Line Callout 1 11"/>
          <p:cNvSpPr/>
          <p:nvPr/>
        </p:nvSpPr>
        <p:spPr>
          <a:xfrm>
            <a:off x="5995531" y="3012494"/>
            <a:ext cx="3043693" cy="306324"/>
          </a:xfrm>
          <a:prstGeom prst="borderCallout1">
            <a:avLst>
              <a:gd name="adj1" fmla="val 64355"/>
              <a:gd name="adj2" fmla="val -5725"/>
              <a:gd name="adj3" fmla="val 64821"/>
              <a:gd name="adj4" fmla="val -9276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b="1" dirty="0" err="1" smtClean="0"/>
              <a:t>Εικονόγραμμα</a:t>
            </a:r>
            <a:r>
              <a:rPr lang="el-GR" sz="2000" b="1" dirty="0" smtClean="0"/>
              <a:t> </a:t>
            </a:r>
            <a:r>
              <a:rPr lang="en-US" sz="2000" b="1" dirty="0" smtClean="0"/>
              <a:t>GHS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2108753" y="3579375"/>
            <a:ext cx="99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Warning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995532" y="3481486"/>
            <a:ext cx="3043692" cy="306324"/>
          </a:xfrm>
          <a:prstGeom prst="borderCallout1">
            <a:avLst>
              <a:gd name="adj1" fmla="val 56064"/>
              <a:gd name="adj2" fmla="val -6594"/>
              <a:gd name="adj3" fmla="val 75186"/>
              <a:gd name="adj4" fmla="val -9716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b="1" dirty="0" smtClean="0"/>
              <a:t>Προειδοποιητική Λέξη</a:t>
            </a:r>
            <a:endParaRPr lang="en-US" sz="2000" b="1" dirty="0"/>
          </a:p>
        </p:txBody>
      </p:sp>
      <p:sp>
        <p:nvSpPr>
          <p:cNvPr id="15" name="Line Callout 1 14"/>
          <p:cNvSpPr/>
          <p:nvPr/>
        </p:nvSpPr>
        <p:spPr>
          <a:xfrm>
            <a:off x="5995531" y="3935322"/>
            <a:ext cx="3043693" cy="306324"/>
          </a:xfrm>
          <a:prstGeom prst="borderCallout1">
            <a:avLst>
              <a:gd name="adj1" fmla="val 18750"/>
              <a:gd name="adj2" fmla="val -8333"/>
              <a:gd name="adj3" fmla="val 25435"/>
              <a:gd name="adj4" fmla="val -5738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b="1" dirty="0" smtClean="0"/>
              <a:t>Δηλώσεις επικινδυνότητας</a:t>
            </a:r>
            <a:endParaRPr lang="en-US" sz="2000" b="1" dirty="0"/>
          </a:p>
        </p:txBody>
      </p:sp>
      <p:sp>
        <p:nvSpPr>
          <p:cNvPr id="16" name="Line Callout 1 15"/>
          <p:cNvSpPr/>
          <p:nvPr/>
        </p:nvSpPr>
        <p:spPr>
          <a:xfrm>
            <a:off x="5995531" y="4399498"/>
            <a:ext cx="3013074" cy="306324"/>
          </a:xfrm>
          <a:prstGeom prst="borderCallout1">
            <a:avLst>
              <a:gd name="adj1" fmla="val 18750"/>
              <a:gd name="adj2" fmla="val -8333"/>
              <a:gd name="adj3" fmla="val 21288"/>
              <a:gd name="adj4" fmla="val -5222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b="1" dirty="0" smtClean="0"/>
              <a:t>Δηλώσεις προφύλαξης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3329380" y="4872174"/>
            <a:ext cx="674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50ml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1953111" y="5333404"/>
            <a:ext cx="3320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Aharoni" panose="02010803020104030203" pitchFamily="2" charset="-79"/>
              </a:rPr>
              <a:t>HELLENIC ASSOCIATION OF CHEMICAL INDUSTRIES</a:t>
            </a:r>
            <a:r>
              <a:rPr lang="en-US" sz="2000" b="1" dirty="0">
                <a:cs typeface="Aharoni" panose="02010803020104030203" pitchFamily="2" charset="-79"/>
              </a:rPr>
              <a:t/>
            </a:r>
            <a:br>
              <a:rPr lang="en-US" sz="2000" b="1" dirty="0">
                <a:cs typeface="Aharoni" panose="02010803020104030203" pitchFamily="2" charset="-79"/>
              </a:rPr>
            </a:br>
            <a:r>
              <a:rPr lang="en-US" sz="1400" b="1" dirty="0" err="1"/>
              <a:t>Vasileos</a:t>
            </a:r>
            <a:r>
              <a:rPr lang="en-US" sz="1400" b="1" dirty="0"/>
              <a:t> </a:t>
            </a:r>
            <a:r>
              <a:rPr lang="en-US" sz="1400" b="1" dirty="0" err="1"/>
              <a:t>Irakliou</a:t>
            </a:r>
            <a:r>
              <a:rPr lang="en-US" sz="1400" b="1" dirty="0"/>
              <a:t> 8, 106 82 Athens</a:t>
            </a:r>
            <a:br>
              <a:rPr lang="en-US" sz="1400" b="1" dirty="0"/>
            </a:br>
            <a:r>
              <a:rPr lang="en-US" sz="1400" b="1" dirty="0"/>
              <a:t>Tel: +30 210 </a:t>
            </a:r>
            <a:r>
              <a:rPr lang="en-US" sz="1400" b="1" dirty="0" smtClean="0"/>
              <a:t>92132590</a:t>
            </a:r>
            <a:endParaRPr lang="en-US" sz="1400" b="1" dirty="0"/>
          </a:p>
          <a:p>
            <a:pPr algn="ctr"/>
            <a:endParaRPr lang="en-US" sz="2000" b="1" dirty="0"/>
          </a:p>
        </p:txBody>
      </p:sp>
      <p:sp>
        <p:nvSpPr>
          <p:cNvPr id="19" name="Line Callout 1 18"/>
          <p:cNvSpPr/>
          <p:nvPr/>
        </p:nvSpPr>
        <p:spPr>
          <a:xfrm>
            <a:off x="6026150" y="4851384"/>
            <a:ext cx="3001974" cy="306324"/>
          </a:xfrm>
          <a:prstGeom prst="borderCallout1">
            <a:avLst>
              <a:gd name="adj1" fmla="val 18750"/>
              <a:gd name="adj2" fmla="val -8333"/>
              <a:gd name="adj3" fmla="val 50310"/>
              <a:gd name="adj4" fmla="val -695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b="1" dirty="0" smtClean="0"/>
              <a:t>Ονομαστική ποσότητα</a:t>
            </a:r>
            <a:endParaRPr lang="en-US" sz="2000" b="1" dirty="0"/>
          </a:p>
        </p:txBody>
      </p:sp>
      <p:sp>
        <p:nvSpPr>
          <p:cNvPr id="20" name="Line Callout 1 19"/>
          <p:cNvSpPr/>
          <p:nvPr/>
        </p:nvSpPr>
        <p:spPr>
          <a:xfrm>
            <a:off x="6026150" y="5303270"/>
            <a:ext cx="3013074" cy="718038"/>
          </a:xfrm>
          <a:prstGeom prst="borderCallout1">
            <a:avLst>
              <a:gd name="adj1" fmla="val 18750"/>
              <a:gd name="adj2" fmla="val -8333"/>
              <a:gd name="adj3" fmla="val 63641"/>
              <a:gd name="adj4" fmla="val -4269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b="1" dirty="0" smtClean="0"/>
              <a:t>Στοιχεία υπευθύνου διάθεσης στην αγορά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2100359" y="3812666"/>
            <a:ext cx="2238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Causes skin irritation.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Στοιχεία Επισήμανσης κατά </a:t>
            </a:r>
            <a:r>
              <a:rPr lang="en-US" sz="4000" b="1" dirty="0" smtClean="0">
                <a:latin typeface="+mn-lt"/>
              </a:rPr>
              <a:t>CLP</a:t>
            </a:r>
            <a:endParaRPr lang="el-GR" sz="4000" b="1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6954" y="1545997"/>
            <a:ext cx="34019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el-GR" sz="1400" b="1" dirty="0" smtClean="0"/>
              <a:t>Δήλωση επικινδυνότητας</a:t>
            </a:r>
            <a:r>
              <a:rPr lang="en-US" sz="1400" b="1" dirty="0" smtClean="0"/>
              <a:t> (H-Statement)</a:t>
            </a:r>
            <a:r>
              <a:rPr lang="el-GR" sz="1400" b="1" dirty="0" smtClean="0"/>
              <a:t>: </a:t>
            </a:r>
            <a:r>
              <a:rPr lang="el-GR" sz="1400" dirty="0"/>
              <a:t>είναι μια φράση που αναφέρεται σε μια τάξη και κατηγορία κινδύνου και περιγράφει τη φύση των κινδύνων μιας επικίνδυνης ουσίας ή μείγματος,</a:t>
            </a:r>
            <a:r>
              <a:rPr lang="en-US" sz="1400" dirty="0"/>
              <a:t> </a:t>
            </a:r>
            <a:r>
              <a:rPr lang="el-GR" sz="1400" dirty="0"/>
              <a:t>συμπεριλαμβανομένου, εφόσον είναι σκόπιμο, του βαθμού του κινδύνου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6954" y="4863718"/>
            <a:ext cx="340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/>
              <a:t>H290: Μπορεί να διαβρώσει </a:t>
            </a:r>
            <a:r>
              <a:rPr lang="el-GR" sz="1100" dirty="0" smtClean="0"/>
              <a:t>μέταλλα</a:t>
            </a:r>
            <a:endParaRPr lang="en-US" sz="1100" dirty="0" smtClean="0"/>
          </a:p>
          <a:p>
            <a:r>
              <a:rPr lang="el-GR" sz="1100" dirty="0" smtClean="0"/>
              <a:t>Η302</a:t>
            </a:r>
            <a:r>
              <a:rPr lang="el-GR" sz="1100" dirty="0"/>
              <a:t>: Επιβλαβές σε περίπτωση κατάποσης.</a:t>
            </a:r>
          </a:p>
          <a:p>
            <a:r>
              <a:rPr lang="el-GR" sz="1100" dirty="0" smtClean="0"/>
              <a:t>Η411</a:t>
            </a:r>
            <a:r>
              <a:rPr lang="el-GR" sz="1100" dirty="0"/>
              <a:t>: Τοξικό για τους υδρόβιους οργανισμούς, με μακροχρόνιες επιπτώσεις.</a:t>
            </a:r>
            <a:endParaRPr lang="el-GR" sz="1100" dirty="0"/>
          </a:p>
        </p:txBody>
      </p:sp>
      <p:sp>
        <p:nvSpPr>
          <p:cNvPr id="9" name="Rectangle 8"/>
          <p:cNvSpPr/>
          <p:nvPr/>
        </p:nvSpPr>
        <p:spPr>
          <a:xfrm>
            <a:off x="5407742" y="1545997"/>
            <a:ext cx="33921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Δήλωση προφύλαξης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(P-statement):</a:t>
            </a: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μια φράση που περιγράφει το ή τα μέτρα που συνιστώνται για την ελαχιστοποίηση ή την πρόληψη αρνητικών επιπτώσεων από την έκθεση σε επικίνδυνη ουσία ή μείγμα λόγω της χρήσης ή της απόρριψής τους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07741" y="4870094"/>
            <a:ext cx="33921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P280</a:t>
            </a:r>
            <a:r>
              <a:rPr lang="el-GR" sz="1100" dirty="0"/>
              <a:t>: Να φοράτε προστατευτικά γάντια</a:t>
            </a:r>
            <a:r>
              <a:rPr lang="el-GR" sz="1100" dirty="0" smtClean="0"/>
              <a:t>/</a:t>
            </a:r>
            <a:r>
              <a:rPr lang="en-US" sz="1100" dirty="0" smtClean="0"/>
              <a:t> </a:t>
            </a:r>
            <a:r>
              <a:rPr lang="el-GR" sz="1100" dirty="0" smtClean="0"/>
              <a:t>προστατευτικά </a:t>
            </a:r>
            <a:r>
              <a:rPr lang="el-GR" sz="1100" dirty="0"/>
              <a:t>ενδύματα</a:t>
            </a:r>
            <a:r>
              <a:rPr lang="el-GR" sz="1100" dirty="0" smtClean="0"/>
              <a:t>/</a:t>
            </a:r>
            <a:r>
              <a:rPr lang="en-US" sz="1100" dirty="0" smtClean="0"/>
              <a:t> </a:t>
            </a:r>
            <a:r>
              <a:rPr lang="el-GR" sz="1100" dirty="0" smtClean="0"/>
              <a:t>μέσα </a:t>
            </a:r>
            <a:r>
              <a:rPr lang="el-GR" sz="1100" dirty="0"/>
              <a:t>ατομικής προστασίας για τα μάτια/πρόσωπο.</a:t>
            </a:r>
            <a:endParaRPr lang="en-US" sz="1100" dirty="0"/>
          </a:p>
          <a:p>
            <a:r>
              <a:rPr lang="en-US" sz="1100" dirty="0"/>
              <a:t>P331: </a:t>
            </a:r>
            <a:r>
              <a:rPr lang="el-GR" sz="1100" dirty="0"/>
              <a:t>ΜΗΝ προκαλέσετε εμετό. </a:t>
            </a:r>
          </a:p>
          <a:p>
            <a:r>
              <a:rPr lang="en-US" sz="1100" dirty="0"/>
              <a:t>P405</a:t>
            </a:r>
            <a:r>
              <a:rPr lang="el-GR" sz="1100" dirty="0"/>
              <a:t>:</a:t>
            </a:r>
            <a:r>
              <a:rPr lang="en-US" sz="1100" dirty="0"/>
              <a:t> </a:t>
            </a:r>
            <a:r>
              <a:rPr lang="el-GR" sz="1100" dirty="0"/>
              <a:t>Φυλάσσεται κλειδωμένο.</a:t>
            </a:r>
            <a:endParaRPr lang="en-US" sz="1100" dirty="0"/>
          </a:p>
          <a:p>
            <a:r>
              <a:rPr lang="en-US" sz="1100" dirty="0"/>
              <a:t>P501: </a:t>
            </a:r>
            <a:r>
              <a:rPr lang="el-GR" sz="1100" dirty="0"/>
              <a:t>Διάθεση του περιεχομένου/περιέκτη σύμφωνα με τους τοπικούς/περιφερειακούς/εθνικούς/διεθνείς κανονισμούς.</a:t>
            </a:r>
            <a:endParaRPr lang="en-US" sz="1100" dirty="0"/>
          </a:p>
        </p:txBody>
      </p:sp>
      <p:graphicFrame>
        <p:nvGraphicFramePr>
          <p:cNvPr id="26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364242"/>
              </p:ext>
            </p:extLst>
          </p:nvPr>
        </p:nvGraphicFramePr>
        <p:xfrm>
          <a:off x="1936955" y="3180864"/>
          <a:ext cx="6862916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31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1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308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Δηλώσεις επικινδυνότητας: </a:t>
                      </a:r>
                      <a:r>
                        <a:rPr lang="en-GB" sz="1200" dirty="0" smtClean="0"/>
                        <a:t>H</a:t>
                      </a:r>
                      <a:endParaRPr lang="el-G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Δηλώσεις προφύλαξης: </a:t>
                      </a:r>
                      <a:r>
                        <a:rPr lang="en-GB" sz="1200" dirty="0" smtClean="0"/>
                        <a:t>P</a:t>
                      </a:r>
                      <a:endParaRPr lang="el-G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200 – 299 Φυσικός κίνδυνος</a:t>
                      </a:r>
                      <a:endParaRPr lang="el-G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100 – 199 Γενικές</a:t>
                      </a:r>
                      <a:endParaRPr lang="el-G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300 – 399 Κίνδυνος για την υγεία</a:t>
                      </a:r>
                      <a:endParaRPr lang="el-G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200 – 299 Πρόληψης</a:t>
                      </a:r>
                      <a:endParaRPr lang="el-G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400 – 499 Κίνδυνος για το περιβάλλον</a:t>
                      </a:r>
                      <a:endParaRPr lang="el-G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300 – 399 Απόκρισης</a:t>
                      </a:r>
                      <a:endParaRPr lang="el-G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/>
                      <a:endParaRPr lang="el-GR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400 – 499 Αποθήκευσης</a:t>
                      </a:r>
                      <a:endParaRPr lang="el-G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algn="ctr"/>
                      <a:endParaRPr lang="el-GR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500 – 599 Διάθεσης</a:t>
                      </a:r>
                      <a:endParaRPr lang="el-G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Επισήμανση σύμφωνα με το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latin typeface="+mn-lt"/>
              </a:rPr>
              <a:t>CLP</a:t>
            </a:r>
            <a:endParaRPr lang="el-GR" sz="4000" b="1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93" y="1956620"/>
            <a:ext cx="4709507" cy="3532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18" y="1956620"/>
            <a:ext cx="2649098" cy="35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1562101" y="6648"/>
            <a:ext cx="75819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Συνέπειες Παραβίασης του </a:t>
            </a:r>
            <a:r>
              <a:rPr lang="en-US" sz="4000" b="1" dirty="0" smtClean="0">
                <a:latin typeface="+mn-lt"/>
              </a:rPr>
              <a:t>CLP</a:t>
            </a:r>
            <a:endParaRPr lang="el-GR" sz="4000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2001" y="1378880"/>
            <a:ext cx="664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3200" b="1" dirty="0" smtClean="0"/>
              <a:t>Έλεγχος στο τελωνείο</a:t>
            </a:r>
            <a:endParaRPr lang="en-US" sz="3200" b="1" dirty="0"/>
          </a:p>
        </p:txBody>
      </p:sp>
      <p:sp>
        <p:nvSpPr>
          <p:cNvPr id="14" name="Θέση περιεχομένου 2"/>
          <p:cNvSpPr>
            <a:spLocks noGrp="1"/>
          </p:cNvSpPr>
          <p:nvPr>
            <p:ph idx="1"/>
          </p:nvPr>
        </p:nvSpPr>
        <p:spPr>
          <a:xfrm>
            <a:off x="1790700" y="2093327"/>
            <a:ext cx="7226299" cy="2141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Κατά τη διαδικασία της εισαγωγής τελωνειακοί υπάλληλοι σε συνεργασία με τις αρμόδιες αρχές ελέγχουν την </a:t>
            </a:r>
            <a:r>
              <a:rPr lang="el-GR" dirty="0" smtClean="0"/>
              <a:t>ταξινόμηση και επισήμανση και τα ΔΔΑ  </a:t>
            </a:r>
            <a:r>
              <a:rPr lang="el-GR" dirty="0"/>
              <a:t>χημικών </a:t>
            </a:r>
            <a:r>
              <a:rPr lang="el-GR" dirty="0" smtClean="0"/>
              <a:t>προϊόντων.</a:t>
            </a:r>
            <a:endParaRPr lang="en-US" dirty="0" smtClean="0"/>
          </a:p>
        </p:txBody>
      </p:sp>
      <p:pic>
        <p:nvPicPr>
          <p:cNvPr id="28674" name="Picture 2" descr="http://www.livitaly.com/blog/wp-content/uploads/2014/05/custom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034138"/>
            <a:ext cx="2654299" cy="26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0700" y="4054841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/>
              <a:t>Σε περίπτωση αποκλίσεων από κανονισμούς CLP και REACH τα προϊόντα απαγορεύονται εισόδου </a:t>
            </a:r>
            <a:r>
              <a:rPr lang="el-GR" sz="2800" dirty="0" smtClean="0"/>
              <a:t>μέχρι να γίνουν </a:t>
            </a:r>
            <a:r>
              <a:rPr lang="el-GR" sz="2800" dirty="0"/>
              <a:t>διορθωτικές ενέργειες γίνονται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678"/>
            <a:ext cx="9149126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Εν αρχή ην το… χάος!</a:t>
            </a:r>
            <a:endParaRPr lang="en-US" sz="4000" b="1" dirty="0">
              <a:latin typeface="+mn-lt"/>
            </a:endParaRPr>
          </a:p>
        </p:txBody>
      </p:sp>
      <p:pic>
        <p:nvPicPr>
          <p:cNvPr id="3074" name="Picture 2" descr="https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23" y="1818968"/>
            <a:ext cx="9677387" cy="50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denehurst.co.uk/sitebuildercontent/sitebuilderpictures/logo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33" y="2067832"/>
            <a:ext cx="941969" cy="9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8883101">
            <a:off x="1155753" y="3084538"/>
            <a:ext cx="609600" cy="56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82" name="Picture 10" descr="http://www.compliancesigns.com/media/nfpa-fire-protection/600/NFPA-704-NFPA-Diamonds-Sign-NFPA_PRINTED_0200_600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4" y="2429035"/>
            <a:ext cx="2243173" cy="2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ymbol for Class 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36" y="1628383"/>
            <a:ext cx="1076417" cy="10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flammabl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4" y="4879522"/>
            <a:ext cx="1486452" cy="13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safetysign.com/images/catlog/product/large/J654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64" y="2244619"/>
            <a:ext cx="1476318" cy="12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img.safetysignsupplies.co.uk/images/product_imgs/full/619_1_1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19" y="3540497"/>
            <a:ext cx="2055505" cy="20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402014" y="-3402011"/>
            <a:ext cx="233997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7485" y="5542975"/>
            <a:ext cx="1445341" cy="1216628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3855" cy="1353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16" y="5542975"/>
            <a:ext cx="1504335" cy="1123828"/>
          </a:xfrm>
          <a:prstGeom prst="rect">
            <a:avLst/>
          </a:prstGeom>
        </p:spPr>
      </p:pic>
      <p:pic>
        <p:nvPicPr>
          <p:cNvPr id="17410" name="Picture 2" descr="http://image.slidesharecdn.com/telephonefraudportsmouth-140609091651-phpapp01/95/telephone-fraud-ppt-for-fraud-conference-at-portsmouth-university-2014-22-638.jpg?cb=140236095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35354" r="18546"/>
          <a:stretch/>
        </p:blipFill>
        <p:spPr bwMode="auto">
          <a:xfrm>
            <a:off x="2462979" y="3218316"/>
            <a:ext cx="4218041" cy="31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6928" y="2231650"/>
            <a:ext cx="81664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Ευχαριστώ για τη προσοχή σας!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7416"/>
            <a:ext cx="9144000" cy="765822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Sustchem Engineering</a:t>
            </a:r>
            <a:r>
              <a:rPr lang="en-U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1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2585" y="503513"/>
            <a:ext cx="4570809" cy="769441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algn="r"/>
            <a:r>
              <a:rPr lang="el-GR" sz="1100" b="1" dirty="0" smtClean="0">
                <a:solidFill>
                  <a:schemeClr val="bg1"/>
                </a:solidFill>
              </a:rPr>
              <a:t>Τηλ</a:t>
            </a:r>
            <a:r>
              <a:rPr lang="el-GR" sz="1100" b="1" dirty="0">
                <a:solidFill>
                  <a:schemeClr val="bg1"/>
                </a:solidFill>
              </a:rPr>
              <a:t>.: 210 82 52 </a:t>
            </a:r>
            <a:r>
              <a:rPr lang="el-GR" sz="1100" b="1" dirty="0" smtClean="0">
                <a:solidFill>
                  <a:schemeClr val="bg1"/>
                </a:solidFill>
              </a:rPr>
              <a:t>510</a:t>
            </a:r>
            <a:r>
              <a:rPr lang="el-GR" sz="1100" b="1" dirty="0">
                <a:solidFill>
                  <a:schemeClr val="bg1"/>
                </a:solidFill>
              </a:rPr>
              <a:t/>
            </a:r>
            <a:br>
              <a:rPr lang="el-GR" sz="1100" b="1" dirty="0">
                <a:solidFill>
                  <a:schemeClr val="bg1"/>
                </a:solidFill>
              </a:rPr>
            </a:br>
            <a:r>
              <a:rPr lang="el-GR" sz="1100" b="1" dirty="0" err="1">
                <a:solidFill>
                  <a:schemeClr val="bg1"/>
                </a:solidFill>
              </a:rPr>
              <a:t>Fax</a:t>
            </a:r>
            <a:r>
              <a:rPr lang="el-GR" sz="1100" b="1" dirty="0">
                <a:solidFill>
                  <a:schemeClr val="bg1"/>
                </a:solidFill>
              </a:rPr>
              <a:t>: 210 82 52 575 </a:t>
            </a:r>
            <a:r>
              <a:rPr lang="el-GR" sz="1100" b="1" dirty="0">
                <a:solidFill>
                  <a:schemeClr val="bg1"/>
                </a:solidFill>
              </a:rPr>
              <a:t/>
            </a:r>
            <a:br>
              <a:rPr lang="el-GR" sz="1100" b="1" dirty="0">
                <a:solidFill>
                  <a:schemeClr val="bg1"/>
                </a:solidFill>
              </a:rPr>
            </a:br>
            <a:endParaRPr lang="el-GR" sz="1100" b="1" dirty="0" smtClean="0">
              <a:solidFill>
                <a:schemeClr val="bg1"/>
              </a:solidFill>
            </a:endParaRPr>
          </a:p>
          <a:p>
            <a:pPr algn="r"/>
            <a:endParaRPr lang="el-GR" sz="1100" b="1" dirty="0">
              <a:solidFill>
                <a:schemeClr val="bg1"/>
              </a:solidFill>
            </a:endParaRPr>
          </a:p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Website: www.suschem.gr</a:t>
            </a:r>
          </a:p>
          <a:p>
            <a:pPr algn="r"/>
            <a:r>
              <a:rPr lang="el-GR" sz="1100" b="1" dirty="0" smtClean="0">
                <a:solidFill>
                  <a:schemeClr val="bg1"/>
                </a:solidFill>
              </a:rPr>
              <a:t>E-</a:t>
            </a:r>
            <a:r>
              <a:rPr lang="el-GR" sz="1100" b="1" dirty="0" err="1" smtClean="0">
                <a:solidFill>
                  <a:schemeClr val="bg1"/>
                </a:solidFill>
              </a:rPr>
              <a:t>mail</a:t>
            </a:r>
            <a:r>
              <a:rPr lang="el-GR" sz="1100" b="1" dirty="0" smtClean="0">
                <a:solidFill>
                  <a:schemeClr val="bg1"/>
                </a:solidFill>
              </a:rPr>
              <a:t>:</a:t>
            </a:r>
            <a:r>
              <a:rPr lang="en-US" sz="1100" b="1" dirty="0" smtClean="0">
                <a:solidFill>
                  <a:schemeClr val="bg1"/>
                </a:solidFill>
              </a:rPr>
              <a:t> info@suschem.gr</a:t>
            </a:r>
          </a:p>
        </p:txBody>
      </p:sp>
    </p:spTree>
    <p:extLst>
      <p:ext uri="{BB962C8B-B14F-4D97-AF65-F5344CB8AC3E}">
        <p14:creationId xmlns:p14="http://schemas.microsoft.com/office/powerpoint/2010/main" val="35530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001" y="2644904"/>
            <a:ext cx="8820999" cy="334826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l-GR" sz="2400" b="1" dirty="0"/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el-GR" sz="2400" b="1" dirty="0" smtClean="0"/>
              <a:t>Ο Δημιουργήθηκε από τα Ηνωμένα Έθνη (</a:t>
            </a:r>
            <a:r>
              <a:rPr lang="en-US" sz="2400" b="1" dirty="0" smtClean="0"/>
              <a:t>UN)</a:t>
            </a:r>
            <a:endParaRPr lang="en-US" sz="2400" b="1" dirty="0"/>
          </a:p>
          <a:p>
            <a:pPr marL="38862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el-GR" sz="2400" b="1" dirty="0"/>
              <a:t>Στοχεύει στη μείωση, σε παγκόσμιο επίπεδο, </a:t>
            </a:r>
            <a:r>
              <a:rPr lang="el-GR" sz="2400" b="1" dirty="0" smtClean="0"/>
              <a:t>των διαφοροποιήσεων στην ταξινόμηση </a:t>
            </a:r>
            <a:r>
              <a:rPr lang="el-GR" sz="2400" b="1" dirty="0"/>
              <a:t>και </a:t>
            </a:r>
            <a:r>
              <a:rPr lang="el-GR" sz="2400" b="1" dirty="0" smtClean="0"/>
              <a:t>επισήμανση </a:t>
            </a:r>
            <a:r>
              <a:rPr lang="el-GR" sz="2400" b="1" dirty="0"/>
              <a:t>των χημικών προϊόντων</a:t>
            </a:r>
            <a:r>
              <a:rPr lang="el-GR" sz="2400" b="1" dirty="0" smtClean="0"/>
              <a:t>.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88620" indent="-342900" algn="just">
              <a:buFont typeface="Wingdings" panose="05000000000000000000" pitchFamily="2" charset="2"/>
              <a:buChar char="Ø"/>
            </a:pPr>
            <a:r>
              <a:rPr lang="el-GR" sz="2400" b="1" dirty="0"/>
              <a:t>Στοχεύει στη μείωση των φραγμών στο διεθνές εμπόριο λόγω των διαφορετικών κριτηρίων ταξινόμησης και επισήμανσης </a:t>
            </a:r>
            <a:r>
              <a:rPr lang="el-GR" sz="2400" b="1" dirty="0" smtClean="0"/>
              <a:t>στις διάφορες </a:t>
            </a:r>
            <a:r>
              <a:rPr lang="el-GR" sz="2400" b="1" dirty="0"/>
              <a:t>χώρες</a:t>
            </a:r>
            <a:r>
              <a:rPr lang="el-GR" sz="2400" b="1" dirty="0" smtClean="0"/>
              <a:t>.</a:t>
            </a:r>
            <a:endParaRPr lang="el-GR" sz="2400" b="1" dirty="0"/>
          </a:p>
        </p:txBody>
      </p:sp>
      <p:pic>
        <p:nvPicPr>
          <p:cNvPr id="9" name="Picture 2" descr="http://www1.unece.org/stat/platform/download/attachments/71401485/wikis?version=1&amp;modificationDate=1355730024128&amp;api=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92" y="5698066"/>
            <a:ext cx="1163184" cy="99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iscoproducts.com/site/images/ghs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8" y="12030"/>
            <a:ext cx="8065558" cy="22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29064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Παγκοσμίως Εναρμονισμένο Σύστημα Των Ηνωμένων Εθνών</a:t>
            </a:r>
          </a:p>
        </p:txBody>
      </p:sp>
    </p:spTree>
    <p:extLst>
      <p:ext uri="{BB962C8B-B14F-4D97-AF65-F5344CB8AC3E}">
        <p14:creationId xmlns:p14="http://schemas.microsoft.com/office/powerpoint/2010/main" val="7299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-12172"/>
            <a:ext cx="10781988" cy="2030836"/>
            <a:chOff x="1" y="-12172"/>
            <a:chExt cx="10781988" cy="2030836"/>
          </a:xfr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2172"/>
              <a:ext cx="5240866" cy="2030836"/>
            </a:xfrm>
            <a:prstGeom prst="rect">
              <a:avLst/>
            </a:prstGeom>
            <a:grp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29" t="20381" r="-5950" b="12749"/>
            <a:stretch/>
          </p:blipFill>
          <p:spPr>
            <a:xfrm>
              <a:off x="4333019" y="372117"/>
              <a:ext cx="3820381" cy="1350135"/>
            </a:xfrm>
            <a:prstGeom prst="parallelogram">
              <a:avLst>
                <a:gd name="adj" fmla="val 88898"/>
              </a:avLst>
            </a:prstGeom>
            <a:grp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29" t="20381" r="-5950" b="12749"/>
            <a:stretch/>
          </p:blipFill>
          <p:spPr>
            <a:xfrm>
              <a:off x="6961608" y="304096"/>
              <a:ext cx="3820381" cy="1350135"/>
            </a:xfrm>
            <a:prstGeom prst="parallelogram">
              <a:avLst>
                <a:gd name="adj" fmla="val 88898"/>
              </a:avLst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648"/>
            <a:ext cx="9149126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effectLst>
                  <a:glow rad="241300">
                    <a:schemeClr val="bg1"/>
                  </a:glow>
                </a:effectLst>
                <a:latin typeface="+mn-lt"/>
              </a:rPr>
              <a:t>ΚΑΝΟΝΙΣΜΟΣ (ΕΚ) </a:t>
            </a:r>
            <a:r>
              <a:rPr lang="en-US" sz="4000" b="1" dirty="0" smtClean="0">
                <a:effectLst>
                  <a:glow rad="241300">
                    <a:schemeClr val="bg1"/>
                  </a:glow>
                </a:effectLst>
                <a:latin typeface="+mn-lt"/>
              </a:rPr>
              <a:t>1272/2008</a:t>
            </a:r>
            <a:endParaRPr lang="en-US" sz="4000" b="1" dirty="0">
              <a:effectLst>
                <a:glow rad="241300">
                  <a:schemeClr val="bg1"/>
                </a:glow>
              </a:effectLst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7999" y="2093820"/>
            <a:ext cx="8363799" cy="4931305"/>
          </a:xfrm>
        </p:spPr>
        <p:txBody>
          <a:bodyPr>
            <a:normAutofit/>
          </a:bodyPr>
          <a:lstStyle/>
          <a:p>
            <a:pPr marL="388620" indent="-342900">
              <a:buFont typeface="Wingdings" panose="05000000000000000000" pitchFamily="2" charset="2"/>
              <a:buChar char="Ø"/>
            </a:pPr>
            <a:r>
              <a:rPr lang="el-GR" sz="2400" b="1" dirty="0" smtClean="0"/>
              <a:t>Ο Κανονισμός </a:t>
            </a:r>
            <a:r>
              <a:rPr lang="en-US" sz="2400" b="1" dirty="0" smtClean="0"/>
              <a:t>CLP </a:t>
            </a:r>
            <a:r>
              <a:rPr lang="el-GR" sz="2400" b="1" dirty="0" smtClean="0"/>
              <a:t>βασίζεται στο Παγκοσμίως Εναρμονισμένο Σύστημα Των Ηνωμένων Εθνών (</a:t>
            </a:r>
            <a:r>
              <a:rPr lang="en-US" sz="2400" b="1" dirty="0" smtClean="0"/>
              <a:t>GHS)</a:t>
            </a:r>
          </a:p>
          <a:p>
            <a:pPr marL="388620" indent="-342900">
              <a:buFont typeface="Wingdings" panose="05000000000000000000" pitchFamily="2" charset="2"/>
              <a:buChar char="Ø"/>
            </a:pPr>
            <a:endParaRPr lang="el-GR" sz="2400" b="1" dirty="0" smtClean="0"/>
          </a:p>
          <a:p>
            <a:pPr marL="38862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el-GR" sz="2400" b="1" dirty="0" smtClean="0"/>
              <a:t>Καταργεί και αντικαθιστά τις οδηγίες 67/548/ΕΟΚ (</a:t>
            </a:r>
            <a:r>
              <a:rPr lang="en-US" sz="2400" b="1" dirty="0" smtClean="0"/>
              <a:t>DSD)</a:t>
            </a:r>
            <a:r>
              <a:rPr lang="el-GR" sz="2400" b="1" dirty="0" smtClean="0"/>
              <a:t> και 99/45/ΕΚ (</a:t>
            </a:r>
            <a:r>
              <a:rPr lang="en-US" sz="2400" b="1" dirty="0" smtClean="0"/>
              <a:t>DPD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l-GR" sz="2400" b="1" dirty="0" smtClean="0"/>
          </a:p>
          <a:p>
            <a:pPr marL="388620" indent="-342900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el-GR" sz="2400" b="1" dirty="0" smtClean="0"/>
              <a:t>Τροποποιεί τον Κανονισμός (ΕΚ) 1907/2006</a:t>
            </a:r>
            <a:endParaRPr lang="en-US" sz="2400" b="1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728949" y="4522713"/>
            <a:ext cx="4312402" cy="638283"/>
            <a:chOff x="2312846" y="2214844"/>
            <a:chExt cx="5188373" cy="767936"/>
          </a:xfrm>
        </p:grpSpPr>
        <p:pic>
          <p:nvPicPr>
            <p:cNvPr id="6146" name="Picture 2" descr="http://www.csregulatory.com/jp/img/hazards-3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795"/>
            <a:stretch/>
          </p:blipFill>
          <p:spPr bwMode="auto">
            <a:xfrm>
              <a:off x="2312846" y="2214844"/>
              <a:ext cx="2672918" cy="68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csregulatory.com/jp/img/hazards-3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05"/>
            <a:stretch/>
          </p:blipFill>
          <p:spPr bwMode="auto">
            <a:xfrm>
              <a:off x="4824272" y="2277533"/>
              <a:ext cx="2676947" cy="70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72" y="5874707"/>
            <a:ext cx="1579857" cy="695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46" y="2862275"/>
            <a:ext cx="2871109" cy="861333"/>
          </a:xfrm>
          <a:prstGeom prst="rect">
            <a:avLst/>
          </a:prstGeom>
        </p:spPr>
      </p:pic>
      <p:pic>
        <p:nvPicPr>
          <p:cNvPr id="15" name="Picture 4" descr="http://www.labeline.com/store_uk/media/ecom/prodlg/GHS_5th_revised_edition_201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14" y="4449999"/>
            <a:ext cx="2377969" cy="237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hazshop.com/c/12-category_default/ghs-clp-labe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5644"/>
            <a:ext cx="476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ach.gov.pl/media/image/ECHA_logo_4c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82" y="1422704"/>
            <a:ext cx="15482782" cy="40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1.unece.org/stat/platform/download/attachments/71401485/wikis?version=1&amp;modificationDate=1355730024128&amp;api=v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494" y="856581"/>
            <a:ext cx="6074989" cy="52218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09" y="269961"/>
            <a:ext cx="9144000" cy="1065653"/>
          </a:xfrm>
          <a:effectLst>
            <a:glow rad="266700">
              <a:schemeClr val="bg1"/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glow rad="355600">
                    <a:schemeClr val="bg1">
                      <a:alpha val="85000"/>
                    </a:schemeClr>
                  </a:glow>
                </a:effectLst>
                <a:latin typeface="+mn-lt"/>
              </a:rPr>
              <a:t>G.H.S &amp; C.L.P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47" y="1538243"/>
            <a:ext cx="8480119" cy="3286306"/>
          </a:xfrm>
        </p:spPr>
        <p:txBody>
          <a:bodyPr>
            <a:normAutofit/>
          </a:bodyPr>
          <a:lstStyle/>
          <a:p>
            <a:pPr algn="just"/>
            <a:r>
              <a:rPr lang="el-GR" sz="2401" b="1" dirty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CLP ευθυγραμμίζει τις προηγούμενες νομοθεσίες της ΕΕ στο GHS χωρίς να </a:t>
            </a:r>
            <a:r>
              <a:rPr lang="el-GR" sz="2401" b="1" dirty="0" smtClean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μειώνει </a:t>
            </a:r>
            <a:r>
              <a:rPr lang="el-GR" sz="2401" b="1" dirty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το υφιστάμενο </a:t>
            </a:r>
            <a:r>
              <a:rPr lang="el-GR" sz="2401" b="1" dirty="0" smtClean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επίπεδο προστασίας της </a:t>
            </a:r>
            <a:r>
              <a:rPr lang="el-GR" sz="2401" b="1" dirty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ανθρώπινης υγείας και </a:t>
            </a:r>
            <a:r>
              <a:rPr lang="el-GR" sz="2401" b="1" dirty="0" smtClean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του περιβάλλοντος</a:t>
            </a:r>
          </a:p>
          <a:p>
            <a:pPr algn="just"/>
            <a:endParaRPr lang="el-GR" sz="2401" b="1" dirty="0">
              <a:effectLst>
                <a:glow rad="215900">
                  <a:schemeClr val="bg1">
                    <a:alpha val="40000"/>
                  </a:schemeClr>
                </a:glow>
              </a:effectLst>
            </a:endParaRPr>
          </a:p>
          <a:p>
            <a:pPr algn="just"/>
            <a:r>
              <a:rPr lang="el-GR" sz="2401" b="1" dirty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C.L.P. χρησιμοποιεί την ορολογία των </a:t>
            </a:r>
            <a:r>
              <a:rPr lang="el-GR" sz="2401" b="1" dirty="0" smtClean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G.H.S</a:t>
            </a:r>
          </a:p>
          <a:p>
            <a:pPr algn="just"/>
            <a:endParaRPr lang="el-GR" sz="2401" b="1" dirty="0">
              <a:effectLst>
                <a:glow rad="215900">
                  <a:schemeClr val="bg1">
                    <a:alpha val="40000"/>
                  </a:schemeClr>
                </a:glow>
              </a:effectLst>
            </a:endParaRPr>
          </a:p>
          <a:p>
            <a:pPr algn="just"/>
            <a:r>
              <a:rPr lang="el-GR" sz="2401" b="1" dirty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CLP δεν ενσωματώνει κατηγορίες κινδύνου του GHS, που δεν αποτελούν μέρος της </a:t>
            </a:r>
            <a:r>
              <a:rPr lang="el-GR" sz="2401" b="1" dirty="0" smtClean="0">
                <a:effectLst>
                  <a:glow rad="215900">
                    <a:schemeClr val="bg1">
                      <a:alpha val="40000"/>
                    </a:schemeClr>
                  </a:glow>
                </a:effectLst>
              </a:rPr>
              <a:t>υφιστάμενης</a:t>
            </a:r>
          </a:p>
          <a:p>
            <a:pPr marL="0" indent="0" algn="just">
              <a:buNone/>
            </a:pPr>
            <a:endParaRPr lang="en-US" sz="2401" b="1" dirty="0">
              <a:effectLst>
                <a:glow rad="2159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4538" y="4962115"/>
            <a:ext cx="6237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glow rad="203200">
                    <a:schemeClr val="bg1"/>
                  </a:glow>
                </a:effectLst>
              </a:rPr>
              <a:t>C.L.P</a:t>
            </a:r>
            <a:r>
              <a:rPr lang="el-GR" sz="3200" b="1" dirty="0" smtClean="0">
                <a:effectLst>
                  <a:glow rad="203200">
                    <a:schemeClr val="bg1"/>
                  </a:glow>
                </a:effectLst>
              </a:rPr>
              <a:t> και </a:t>
            </a:r>
            <a:r>
              <a:rPr lang="en-US" sz="3200" b="1" dirty="0" smtClean="0">
                <a:effectLst>
                  <a:glow rad="203200">
                    <a:schemeClr val="bg1"/>
                  </a:glow>
                </a:effectLst>
              </a:rPr>
              <a:t>G.H.S. </a:t>
            </a:r>
            <a:r>
              <a:rPr lang="el-GR" sz="3200" b="1" dirty="0" smtClean="0">
                <a:effectLst>
                  <a:glow rad="203200">
                    <a:schemeClr val="bg1"/>
                  </a:glow>
                </a:effectLst>
              </a:rPr>
              <a:t>ε</a:t>
            </a:r>
            <a:r>
              <a:rPr lang="el-GR" sz="3200" b="1" dirty="0" smtClean="0">
                <a:effectLst>
                  <a:glow rad="203200">
                    <a:schemeClr val="bg1"/>
                  </a:glow>
                </a:effectLst>
              </a:rPr>
              <a:t>ίναι </a:t>
            </a:r>
            <a:r>
              <a:rPr lang="el-GR" sz="3200" b="1" dirty="0" smtClean="0">
                <a:effectLst>
                  <a:glow rad="203200">
                    <a:schemeClr val="bg1"/>
                  </a:glow>
                </a:effectLst>
              </a:rPr>
              <a:t>παρόμοια </a:t>
            </a:r>
            <a:r>
              <a:rPr lang="el-GR" sz="3200" b="1" u="sng" dirty="0" smtClean="0">
                <a:effectLst>
                  <a:glow rad="203200">
                    <a:schemeClr val="bg1"/>
                  </a:glow>
                </a:effectLst>
              </a:rPr>
              <a:t>αλλά όχι ταυτόσημα.</a:t>
            </a:r>
            <a:endParaRPr lang="en-US" sz="3200" b="1" u="sng" dirty="0">
              <a:effectLst>
                <a:glow rad="203200">
                  <a:schemeClr val="bg1"/>
                </a:glow>
              </a:effectLst>
            </a:endParaRPr>
          </a:p>
        </p:txBody>
      </p:sp>
      <p:pic>
        <p:nvPicPr>
          <p:cNvPr id="8198" name="Picture 6" descr="http://www.phywe.com/images/38708_07-ar-w465-h35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245"/>
            <a:ext cx="1453248" cy="14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phywe.com/images/38708_07-ar-w465-h35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52" y="4774100"/>
            <a:ext cx="1453248" cy="14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pt.co.uk/public/news/3cj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"/>
            <a:ext cx="1557867" cy="15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406" y="-26"/>
            <a:ext cx="7887594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ΚΑΝΟΝΙΣΜΟΣ</a:t>
            </a:r>
            <a:r>
              <a:rPr lang="en-US" sz="4000" b="1" dirty="0" smtClean="0">
                <a:latin typeface="+mn-lt"/>
              </a:rPr>
              <a:t> (</a:t>
            </a:r>
            <a:r>
              <a:rPr lang="el-GR" sz="4000" b="1" dirty="0" smtClean="0">
                <a:latin typeface="+mn-lt"/>
              </a:rPr>
              <a:t>ΕΚ</a:t>
            </a:r>
            <a:r>
              <a:rPr lang="en-US" sz="4000" b="1" dirty="0" smtClean="0">
                <a:latin typeface="+mn-lt"/>
              </a:rPr>
              <a:t>) 1272/2008</a:t>
            </a:r>
            <a:endParaRPr lang="en-US" sz="40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539" y="1803579"/>
            <a:ext cx="87054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dirty="0"/>
              <a:t>CLP είναι ο </a:t>
            </a:r>
            <a:r>
              <a:rPr lang="el-GR" sz="2400" dirty="0" smtClean="0"/>
              <a:t>κανονισμός, άρα </a:t>
            </a:r>
            <a:r>
              <a:rPr lang="el-GR" sz="2400" dirty="0"/>
              <a:t>επιβάλλεται σε κάθε κράτος μέλος με απλή μετάφραση νομικού κειμένου.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dirty="0"/>
              <a:t>CLP μεταβιβάζει την ευθύνη της </a:t>
            </a:r>
            <a:r>
              <a:rPr lang="el-GR" sz="2400" dirty="0" smtClean="0"/>
              <a:t>ορθής </a:t>
            </a:r>
            <a:r>
              <a:rPr lang="el-GR" sz="2400" dirty="0"/>
              <a:t>ταξινόμησης και επισήμανσης των χημικών </a:t>
            </a:r>
            <a:r>
              <a:rPr lang="el-GR" sz="2400" dirty="0" smtClean="0"/>
              <a:t>ουσιών και μειγμάτων </a:t>
            </a:r>
            <a:r>
              <a:rPr lang="el-GR" sz="2400" dirty="0"/>
              <a:t>στους κατασκευαστές και τους </a:t>
            </a:r>
            <a:r>
              <a:rPr lang="el-GR" sz="2400" dirty="0" smtClean="0"/>
              <a:t>εισαγωγείς.</a:t>
            </a:r>
            <a:endParaRPr lang="el-G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dirty="0"/>
              <a:t>Κάθε κράτος μέλος ορίζει την αρμόδια αρχή για τον έλεγχο της εφαρμογής του κανονισμού CLP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9220" name="Picture 4" descr="http://ec.europa.eu/enterprise/policies/european-standards/images/fotolia_174638_iosif_szasz-fabi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67" y="5105401"/>
            <a:ext cx="268483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kbe.org/uploads/images/Calenda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3" y="2723477"/>
            <a:ext cx="3700205" cy="37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648"/>
            <a:ext cx="9149126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Χρονοδιάγραμμα Εφαρμογής Κανονισμού (ΕΚ)</a:t>
            </a:r>
            <a:r>
              <a:rPr lang="en-US" sz="4000" b="1" dirty="0" smtClean="0">
                <a:latin typeface="+mn-lt"/>
              </a:rPr>
              <a:t> 1272/2008</a:t>
            </a:r>
            <a:r>
              <a:rPr lang="el-GR" sz="4000" b="1" dirty="0" smtClean="0">
                <a:latin typeface="+mn-lt"/>
              </a:rPr>
              <a:t> (</a:t>
            </a:r>
            <a:r>
              <a:rPr lang="en-US" sz="4000" b="1" dirty="0" smtClean="0">
                <a:latin typeface="+mn-lt"/>
              </a:rPr>
              <a:t>CLP</a:t>
            </a:r>
            <a:r>
              <a:rPr lang="en-US" sz="4000" b="1" dirty="0" smtClean="0">
                <a:latin typeface="+mn-lt"/>
              </a:rPr>
              <a:t>)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47836585"/>
              </p:ext>
            </p:extLst>
          </p:nvPr>
        </p:nvGraphicFramePr>
        <p:xfrm>
          <a:off x="2802195" y="1769806"/>
          <a:ext cx="6449960" cy="464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03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260648"/>
            <a:ext cx="7642059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+mn-lt"/>
              </a:rPr>
              <a:t>Εφαρμόζοντας τον κανονισμό </a:t>
            </a:r>
            <a:r>
              <a:rPr lang="en-US" sz="4000" b="1" dirty="0" smtClean="0">
                <a:latin typeface="+mn-lt"/>
              </a:rPr>
              <a:t>CLP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88810914"/>
              </p:ext>
            </p:extLst>
          </p:nvPr>
        </p:nvGraphicFramePr>
        <p:xfrm>
          <a:off x="1109134" y="771660"/>
          <a:ext cx="8492065" cy="63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4" descr="http://www.true-compliance-solutions.com/wp-content/uploads/2014/11/compliant-stam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CFD"/>
              </a:clrFrom>
              <a:clrTo>
                <a:srgbClr val="F8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65" y="4583112"/>
            <a:ext cx="2312466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9293" y="5899759"/>
            <a:ext cx="990511" cy="83377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391" cy="1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</TotalTime>
  <Words>1762</Words>
  <Application>Microsoft Office PowerPoint</Application>
  <PresentationFormat>On-screen Show (4:3)</PresentationFormat>
  <Paragraphs>266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Accord Heavy SF</vt:lpstr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Εικόνα Bitmap</vt:lpstr>
      <vt:lpstr>PowerPoint Presentation</vt:lpstr>
      <vt:lpstr>ΚΑΝΟΝΙΣΜΟΣ (ΕΚ) 1272/2008 (CLP)</vt:lpstr>
      <vt:lpstr>Εν αρχή ην το… χάος!</vt:lpstr>
      <vt:lpstr>PowerPoint Presentation</vt:lpstr>
      <vt:lpstr>ΚΑΝΟΝΙΣΜΟΣ (ΕΚ) 1272/2008</vt:lpstr>
      <vt:lpstr>G.H.S &amp; C.L.P</vt:lpstr>
      <vt:lpstr>ΚΑΝΟΝΙΣΜΟΣ (ΕΚ) 1272/2008</vt:lpstr>
      <vt:lpstr>Χρονοδιάγραμμα Εφαρμογής Κανονισμού (ΕΚ) 1272/2008 (CLP)</vt:lpstr>
      <vt:lpstr>Εφαρμόζοντας τον κανονισμό CLP</vt:lpstr>
      <vt:lpstr>Ρόλοι σύμφωνα με το CLP</vt:lpstr>
      <vt:lpstr>Ρόλοι σύμφωνα με το CLP</vt:lpstr>
      <vt:lpstr>Υποχρεώσεις σύμφωνα με το CLP για Παρασκευαστές και Εισαγωγείς</vt:lpstr>
      <vt:lpstr>Υποχρεώσεις σύμφωνα με το CLP για Μεταγενέστερους Χρήστες</vt:lpstr>
      <vt:lpstr>PowerPoint Presentation</vt:lpstr>
      <vt:lpstr>Υποχρεώσεις σύμφωνα με CLP  </vt:lpstr>
      <vt:lpstr>ΤΑΞΙΝΟΜΗΣΗ ΒΑΣΕΙ CLP</vt:lpstr>
      <vt:lpstr>Διαθέσιμες πληροφορίες</vt:lpstr>
      <vt:lpstr>Παράρτημα VI του CLP</vt:lpstr>
      <vt:lpstr>Αξιολόγηση πληροφορία σύμφωνα με τα κριτήρια του CLP</vt:lpstr>
      <vt:lpstr>Ταξινόμηση βάσει CLP</vt:lpstr>
      <vt:lpstr>Ταξινόμηση κατά CLP</vt:lpstr>
      <vt:lpstr>Κίνδυνοι από Φυσικοχημικούς Παράγοντες</vt:lpstr>
      <vt:lpstr>Κίνδυνοι Για την Ανθρώπινη Υγεία</vt:lpstr>
      <vt:lpstr>Κίνδυνοι Για το Περιβάλλον</vt:lpstr>
      <vt:lpstr>Στοιχεία απαραίτητα για την Ταξινόμηση Μείγματος</vt:lpstr>
      <vt:lpstr>Στοιχεία Επισήμανσης κατά CLP</vt:lpstr>
      <vt:lpstr>Στοιχεία Επισήμανσης κατά CLP</vt:lpstr>
      <vt:lpstr>Επισήμανση σύμφωνα με το CLP</vt:lpstr>
      <vt:lpstr>Συνέπειες Παραβίασης του CLP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Apostolos Scarlatos</dc:creator>
  <cp:lastModifiedBy>Apostolos Scarlatos</cp:lastModifiedBy>
  <cp:revision>99</cp:revision>
  <dcterms:created xsi:type="dcterms:W3CDTF">2015-04-20T07:57:17Z</dcterms:created>
  <dcterms:modified xsi:type="dcterms:W3CDTF">2015-10-22T12:13:34Z</dcterms:modified>
</cp:coreProperties>
</file>