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1" autoAdjust="0"/>
    <p:restoredTop sz="87558" autoAdjust="0"/>
  </p:normalViewPr>
  <p:slideViewPr>
    <p:cSldViewPr snapToGrid="0">
      <p:cViewPr>
        <p:scale>
          <a:sx n="75" d="100"/>
          <a:sy n="75" d="100"/>
        </p:scale>
        <p:origin x="5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101A4-6917-4297-B14D-2F1B9D3CF97A}" type="doc">
      <dgm:prSet loTypeId="urn:microsoft.com/office/officeart/2005/8/layout/hList6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64F570-AB2F-4F93-8D71-5F57F233672C}">
      <dgm:prSet phldrT="[Text]"/>
      <dgm:spPr/>
      <dgm:t>
        <a:bodyPr/>
        <a:lstStyle/>
        <a:p>
          <a:r>
            <a:rPr lang="el-GR" dirty="0" smtClean="0"/>
            <a:t>Κανονισμός (ΕΚ) 1272/2008 – </a:t>
          </a:r>
          <a:r>
            <a:rPr lang="en-US" dirty="0" smtClean="0"/>
            <a:t>CLP</a:t>
          </a:r>
          <a:endParaRPr lang="en-US" dirty="0"/>
        </a:p>
      </dgm:t>
    </dgm:pt>
    <dgm:pt modelId="{B471611E-903C-4AE0-B40A-FDB4C75A040C}" type="parTrans" cxnId="{276EB6FB-913A-4035-A731-5EABC2412FA3}">
      <dgm:prSet/>
      <dgm:spPr/>
      <dgm:t>
        <a:bodyPr/>
        <a:lstStyle/>
        <a:p>
          <a:endParaRPr lang="en-US"/>
        </a:p>
      </dgm:t>
    </dgm:pt>
    <dgm:pt modelId="{31B25F7F-8E64-4129-A036-C0F61D57FB27}" type="sibTrans" cxnId="{276EB6FB-913A-4035-A731-5EABC2412FA3}">
      <dgm:prSet/>
      <dgm:spPr/>
      <dgm:t>
        <a:bodyPr/>
        <a:lstStyle/>
        <a:p>
          <a:endParaRPr lang="en-US"/>
        </a:p>
      </dgm:t>
    </dgm:pt>
    <dgm:pt modelId="{73C74A43-C1AF-4D23-8BCF-4FAC684F7B7D}">
      <dgm:prSet phldrT="[Text]"/>
      <dgm:spPr/>
      <dgm:t>
        <a:bodyPr/>
        <a:lstStyle/>
        <a:p>
          <a:r>
            <a:rPr lang="el-GR" smtClean="0"/>
            <a:t>Κανονισμός (ΕΚ) 1907/2006 - </a:t>
          </a:r>
          <a:r>
            <a:rPr lang="en-US" smtClean="0"/>
            <a:t>REACH</a:t>
          </a:r>
          <a:endParaRPr lang="en-US" dirty="0"/>
        </a:p>
      </dgm:t>
    </dgm:pt>
    <dgm:pt modelId="{83C66FB9-0983-49A6-9BFC-71B424834896}" type="parTrans" cxnId="{12917E81-CE4F-48F6-95C2-B7B5700BA3C5}">
      <dgm:prSet/>
      <dgm:spPr/>
      <dgm:t>
        <a:bodyPr/>
        <a:lstStyle/>
        <a:p>
          <a:endParaRPr lang="en-US"/>
        </a:p>
      </dgm:t>
    </dgm:pt>
    <dgm:pt modelId="{0B0A7D94-AA95-43BD-83E2-3F145200E36F}" type="sibTrans" cxnId="{12917E81-CE4F-48F6-95C2-B7B5700BA3C5}">
      <dgm:prSet/>
      <dgm:spPr/>
      <dgm:t>
        <a:bodyPr/>
        <a:lstStyle/>
        <a:p>
          <a:endParaRPr lang="en-US"/>
        </a:p>
      </dgm:t>
    </dgm:pt>
    <dgm:pt modelId="{A7A038C2-9B1D-4B65-AAEB-AF2249068592}" type="pres">
      <dgm:prSet presAssocID="{635101A4-6917-4297-B14D-2F1B9D3CF97A}" presName="Name0" presStyleCnt="0">
        <dgm:presLayoutVars>
          <dgm:dir/>
          <dgm:resizeHandles val="exact"/>
        </dgm:presLayoutVars>
      </dgm:prSet>
      <dgm:spPr/>
    </dgm:pt>
    <dgm:pt modelId="{4D5E75ED-A32D-487D-B4EB-F754EC2A6626}" type="pres">
      <dgm:prSet presAssocID="{0C64F570-AB2F-4F93-8D71-5F57F233672C}" presName="node" presStyleLbl="node1" presStyleIdx="0" presStyleCnt="2">
        <dgm:presLayoutVars>
          <dgm:bulletEnabled val="1"/>
        </dgm:presLayoutVars>
      </dgm:prSet>
      <dgm:spPr/>
    </dgm:pt>
    <dgm:pt modelId="{621C0E4F-C900-46DD-B7FF-D14E06007F84}" type="pres">
      <dgm:prSet presAssocID="{31B25F7F-8E64-4129-A036-C0F61D57FB27}" presName="sibTrans" presStyleCnt="0"/>
      <dgm:spPr/>
    </dgm:pt>
    <dgm:pt modelId="{F0D55649-B979-4590-902D-14967ADAA8EF}" type="pres">
      <dgm:prSet presAssocID="{73C74A43-C1AF-4D23-8BCF-4FAC684F7B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139C6-B8F1-45C5-8513-65BDFFE564F5}" type="presOf" srcId="{635101A4-6917-4297-B14D-2F1B9D3CF97A}" destId="{A7A038C2-9B1D-4B65-AAEB-AF2249068592}" srcOrd="0" destOrd="0" presId="urn:microsoft.com/office/officeart/2005/8/layout/hList6"/>
    <dgm:cxn modelId="{3D11EFC3-7B5F-49E0-AF20-917440ABCBD4}" type="presOf" srcId="{73C74A43-C1AF-4D23-8BCF-4FAC684F7B7D}" destId="{F0D55649-B979-4590-902D-14967ADAA8EF}" srcOrd="0" destOrd="0" presId="urn:microsoft.com/office/officeart/2005/8/layout/hList6"/>
    <dgm:cxn modelId="{276EB6FB-913A-4035-A731-5EABC2412FA3}" srcId="{635101A4-6917-4297-B14D-2F1B9D3CF97A}" destId="{0C64F570-AB2F-4F93-8D71-5F57F233672C}" srcOrd="0" destOrd="0" parTransId="{B471611E-903C-4AE0-B40A-FDB4C75A040C}" sibTransId="{31B25F7F-8E64-4129-A036-C0F61D57FB27}"/>
    <dgm:cxn modelId="{12917E81-CE4F-48F6-95C2-B7B5700BA3C5}" srcId="{635101A4-6917-4297-B14D-2F1B9D3CF97A}" destId="{73C74A43-C1AF-4D23-8BCF-4FAC684F7B7D}" srcOrd="1" destOrd="0" parTransId="{83C66FB9-0983-49A6-9BFC-71B424834896}" sibTransId="{0B0A7D94-AA95-43BD-83E2-3F145200E36F}"/>
    <dgm:cxn modelId="{D136E05A-FACD-4CC6-8F72-FE04C3BAC7BE}" type="presOf" srcId="{0C64F570-AB2F-4F93-8D71-5F57F233672C}" destId="{4D5E75ED-A32D-487D-B4EB-F754EC2A6626}" srcOrd="0" destOrd="0" presId="urn:microsoft.com/office/officeart/2005/8/layout/hList6"/>
    <dgm:cxn modelId="{371B5963-B981-4390-8A47-25530DB77A17}" type="presParOf" srcId="{A7A038C2-9B1D-4B65-AAEB-AF2249068592}" destId="{4D5E75ED-A32D-487D-B4EB-F754EC2A6626}" srcOrd="0" destOrd="0" presId="urn:microsoft.com/office/officeart/2005/8/layout/hList6"/>
    <dgm:cxn modelId="{673AF0B6-7896-465F-83F2-540281646FBD}" type="presParOf" srcId="{A7A038C2-9B1D-4B65-AAEB-AF2249068592}" destId="{621C0E4F-C900-46DD-B7FF-D14E06007F84}" srcOrd="1" destOrd="0" presId="urn:microsoft.com/office/officeart/2005/8/layout/hList6"/>
    <dgm:cxn modelId="{BFD4C445-0191-4D30-8B1D-04472730E133}" type="presParOf" srcId="{A7A038C2-9B1D-4B65-AAEB-AF2249068592}" destId="{F0D55649-B979-4590-902D-14967ADAA8E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A533A-6C1F-402F-91C4-33C7A1A920D9}" type="doc">
      <dgm:prSet loTypeId="urn:microsoft.com/office/officeart/2005/8/layout/hList7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2B3C99-21B2-4E16-972F-B07B77549183}">
      <dgm:prSet phldrT="[Text]" custT="1"/>
      <dgm:spPr/>
      <dgm:t>
        <a:bodyPr/>
        <a:lstStyle/>
        <a:p>
          <a:r>
            <a:rPr lang="el-GR" sz="1050" b="1" dirty="0" smtClean="0"/>
            <a:t>Καθαριστικά</a:t>
          </a:r>
          <a:br>
            <a:rPr lang="el-GR" sz="1050" b="1" dirty="0" smtClean="0"/>
          </a:br>
          <a:r>
            <a:rPr lang="el-GR" sz="1050" b="1" dirty="0" smtClean="0"/>
            <a:t>Απορρυπαντικά</a:t>
          </a:r>
          <a:endParaRPr lang="en-US" sz="1050" b="1" dirty="0"/>
        </a:p>
      </dgm:t>
    </dgm:pt>
    <dgm:pt modelId="{A84EE7C8-22C7-45CC-87F2-5D702CA28415}" type="parTrans" cxnId="{80F593FC-1812-4023-B416-ABF25609239A}">
      <dgm:prSet/>
      <dgm:spPr/>
      <dgm:t>
        <a:bodyPr/>
        <a:lstStyle/>
        <a:p>
          <a:endParaRPr lang="en-US" sz="1800" b="1"/>
        </a:p>
      </dgm:t>
    </dgm:pt>
    <dgm:pt modelId="{FC3EBB4D-4F75-44F8-BE9D-B3CB717177AE}" type="sibTrans" cxnId="{80F593FC-1812-4023-B416-ABF25609239A}">
      <dgm:prSet/>
      <dgm:spPr/>
      <dgm:t>
        <a:bodyPr/>
        <a:lstStyle/>
        <a:p>
          <a:endParaRPr lang="en-US" sz="1800" b="1"/>
        </a:p>
      </dgm:t>
    </dgm:pt>
    <dgm:pt modelId="{34C7869E-990F-45F6-A618-D7F6BB027F3A}">
      <dgm:prSet phldrT="[Text]" custT="1"/>
      <dgm:spPr/>
      <dgm:t>
        <a:bodyPr/>
        <a:lstStyle/>
        <a:p>
          <a:r>
            <a:rPr lang="el-GR" sz="1100" b="1" dirty="0" smtClean="0"/>
            <a:t>Λιπαντικά</a:t>
          </a:r>
        </a:p>
      </dgm:t>
    </dgm:pt>
    <dgm:pt modelId="{CA96DA53-0F9A-4B0A-9E82-A5425E8BDC7A}" type="parTrans" cxnId="{E1766F18-B099-4A70-AAC4-D452B806A166}">
      <dgm:prSet/>
      <dgm:spPr/>
      <dgm:t>
        <a:bodyPr/>
        <a:lstStyle/>
        <a:p>
          <a:endParaRPr lang="en-US" sz="1800" b="1"/>
        </a:p>
      </dgm:t>
    </dgm:pt>
    <dgm:pt modelId="{2C482585-D541-4095-B717-93BC28BCB65D}" type="sibTrans" cxnId="{E1766F18-B099-4A70-AAC4-D452B806A166}">
      <dgm:prSet/>
      <dgm:spPr/>
      <dgm:t>
        <a:bodyPr/>
        <a:lstStyle/>
        <a:p>
          <a:endParaRPr lang="en-US" sz="1800" b="1"/>
        </a:p>
      </dgm:t>
    </dgm:pt>
    <dgm:pt modelId="{EF88AA3B-CB11-41E0-88C1-C442D282F3F6}">
      <dgm:prSet phldrT="[Text]" custT="1"/>
      <dgm:spPr/>
      <dgm:t>
        <a:bodyPr/>
        <a:lstStyle/>
        <a:p>
          <a:r>
            <a:rPr lang="el-GR" sz="1100" b="1" dirty="0" smtClean="0"/>
            <a:t>Λιπάσματα</a:t>
          </a:r>
          <a:endParaRPr lang="en-US" sz="1100" b="1" dirty="0"/>
        </a:p>
      </dgm:t>
    </dgm:pt>
    <dgm:pt modelId="{933E29DD-D9D6-41B3-8B60-4BDAC9BB30C0}" type="parTrans" cxnId="{5A4E8481-EA95-437D-AFA1-C74220C55D0B}">
      <dgm:prSet/>
      <dgm:spPr/>
      <dgm:t>
        <a:bodyPr/>
        <a:lstStyle/>
        <a:p>
          <a:endParaRPr lang="en-US" sz="1800" b="1"/>
        </a:p>
      </dgm:t>
    </dgm:pt>
    <dgm:pt modelId="{83736F0B-1304-4D7D-844C-B4FC2600ADB0}" type="sibTrans" cxnId="{5A4E8481-EA95-437D-AFA1-C74220C55D0B}">
      <dgm:prSet/>
      <dgm:spPr/>
      <dgm:t>
        <a:bodyPr/>
        <a:lstStyle/>
        <a:p>
          <a:endParaRPr lang="en-US" sz="1800" b="1"/>
        </a:p>
      </dgm:t>
    </dgm:pt>
    <dgm:pt modelId="{2B7E6BC7-78DE-4F21-AF72-CDA97464947F}">
      <dgm:prSet phldrT="[Text]" custT="1"/>
      <dgm:spPr/>
      <dgm:t>
        <a:bodyPr/>
        <a:lstStyle/>
        <a:p>
          <a:r>
            <a:rPr lang="el-GR" sz="1050" b="1" dirty="0" smtClean="0"/>
            <a:t>Χρώματα</a:t>
          </a:r>
          <a:br>
            <a:rPr lang="el-GR" sz="1050" b="1" dirty="0" smtClean="0"/>
          </a:br>
          <a:r>
            <a:rPr lang="el-GR" sz="1050" b="1" dirty="0" smtClean="0"/>
            <a:t>Βερνίκια</a:t>
          </a:r>
          <a:endParaRPr lang="en-US" sz="1050" b="1" dirty="0"/>
        </a:p>
      </dgm:t>
    </dgm:pt>
    <dgm:pt modelId="{54E9A322-822D-4ED7-9A30-C4F8A100FAB3}" type="parTrans" cxnId="{FEF3A961-D82F-4FAD-8789-757F211197DE}">
      <dgm:prSet/>
      <dgm:spPr/>
      <dgm:t>
        <a:bodyPr/>
        <a:lstStyle/>
        <a:p>
          <a:endParaRPr lang="en-US" sz="1800" b="1"/>
        </a:p>
      </dgm:t>
    </dgm:pt>
    <dgm:pt modelId="{435D80C5-6B29-4D0A-8673-32D9EE704D0D}" type="sibTrans" cxnId="{FEF3A961-D82F-4FAD-8789-757F211197DE}">
      <dgm:prSet/>
      <dgm:spPr/>
      <dgm:t>
        <a:bodyPr/>
        <a:lstStyle/>
        <a:p>
          <a:endParaRPr lang="en-US" sz="1800" b="1"/>
        </a:p>
      </dgm:t>
    </dgm:pt>
    <dgm:pt modelId="{38DEEB62-23F4-422C-BA92-4D681C26C05F}">
      <dgm:prSet phldrT="[Text]" custT="1"/>
      <dgm:spPr/>
      <dgm:t>
        <a:bodyPr/>
        <a:lstStyle/>
        <a:p>
          <a:r>
            <a:rPr lang="el-GR" sz="900" b="1" dirty="0" err="1" smtClean="0"/>
            <a:t>Ιατροτεχνολογικά</a:t>
          </a:r>
          <a:r>
            <a:rPr lang="el-GR" sz="900" b="1" dirty="0" smtClean="0"/>
            <a:t> Απολυμαντικά</a:t>
          </a:r>
          <a:br>
            <a:rPr lang="el-GR" sz="900" b="1" dirty="0" smtClean="0"/>
          </a:br>
          <a:r>
            <a:rPr lang="el-GR" sz="900" b="1" dirty="0" smtClean="0"/>
            <a:t>Καθαριστικά</a:t>
          </a:r>
          <a:endParaRPr lang="en-US" sz="900" b="1" dirty="0"/>
        </a:p>
      </dgm:t>
    </dgm:pt>
    <dgm:pt modelId="{B7A04CD9-0797-4104-A89B-2E2D297CD913}" type="parTrans" cxnId="{89DDDDE9-73ED-49AB-8FDB-65C9F1D60DAF}">
      <dgm:prSet/>
      <dgm:spPr/>
      <dgm:t>
        <a:bodyPr/>
        <a:lstStyle/>
        <a:p>
          <a:endParaRPr lang="en-US" sz="1800" b="1"/>
        </a:p>
      </dgm:t>
    </dgm:pt>
    <dgm:pt modelId="{2F7D9506-480B-4671-8D7F-A5E917007537}" type="sibTrans" cxnId="{89DDDDE9-73ED-49AB-8FDB-65C9F1D60DAF}">
      <dgm:prSet/>
      <dgm:spPr/>
      <dgm:t>
        <a:bodyPr/>
        <a:lstStyle/>
        <a:p>
          <a:endParaRPr lang="en-US" sz="1800" b="1"/>
        </a:p>
      </dgm:t>
    </dgm:pt>
    <dgm:pt modelId="{9A637B21-FC39-4B3D-9FA0-E18A4CA82F07}">
      <dgm:prSet phldrT="[Text]" custT="1"/>
      <dgm:spPr/>
      <dgm:t>
        <a:bodyPr/>
        <a:lstStyle/>
        <a:p>
          <a:r>
            <a:rPr lang="el-GR" sz="1050" b="1" dirty="0" smtClean="0"/>
            <a:t>Αεροζόλ</a:t>
          </a:r>
          <a:br>
            <a:rPr lang="el-GR" sz="1050" b="1" dirty="0" smtClean="0"/>
          </a:br>
          <a:r>
            <a:rPr lang="el-GR" sz="1050" b="1" dirty="0" smtClean="0"/>
            <a:t>Αρωματικά Χώρου</a:t>
          </a:r>
          <a:endParaRPr lang="en-US" sz="1050" b="1" dirty="0"/>
        </a:p>
      </dgm:t>
    </dgm:pt>
    <dgm:pt modelId="{352C6F68-132B-4DC3-933C-9B8001C18845}" type="parTrans" cxnId="{69940BB0-FF2A-484D-9F27-8D24608B5502}">
      <dgm:prSet/>
      <dgm:spPr/>
      <dgm:t>
        <a:bodyPr/>
        <a:lstStyle/>
        <a:p>
          <a:endParaRPr lang="en-US" sz="1800" b="1"/>
        </a:p>
      </dgm:t>
    </dgm:pt>
    <dgm:pt modelId="{CF3C7422-092D-4BFA-8DAD-19ACF503A6E4}" type="sibTrans" cxnId="{69940BB0-FF2A-484D-9F27-8D24608B5502}">
      <dgm:prSet/>
      <dgm:spPr/>
      <dgm:t>
        <a:bodyPr/>
        <a:lstStyle/>
        <a:p>
          <a:endParaRPr lang="en-US" sz="1800" b="1"/>
        </a:p>
      </dgm:t>
    </dgm:pt>
    <dgm:pt modelId="{C708975E-3500-43F8-BB67-88E82DE9F88B}">
      <dgm:prSet phldrT="[Text]" custT="1"/>
      <dgm:spPr/>
      <dgm:t>
        <a:bodyPr/>
        <a:lstStyle/>
        <a:p>
          <a:r>
            <a:rPr lang="el-GR" sz="1100" b="1" dirty="0" err="1" smtClean="0"/>
            <a:t>Βιοκτόνα</a:t>
          </a:r>
          <a:endParaRPr lang="en-US" sz="1100" b="1" dirty="0"/>
        </a:p>
      </dgm:t>
    </dgm:pt>
    <dgm:pt modelId="{BE314480-36E0-4293-953D-F01D7F44335B}" type="parTrans" cxnId="{4EC93DF7-0F77-4740-BA45-7F629F53FA8D}">
      <dgm:prSet/>
      <dgm:spPr/>
      <dgm:t>
        <a:bodyPr/>
        <a:lstStyle/>
        <a:p>
          <a:endParaRPr lang="en-US" sz="1800" b="1"/>
        </a:p>
      </dgm:t>
    </dgm:pt>
    <dgm:pt modelId="{E1A8B9B8-3CAF-49EA-80CF-B661FFB0790C}" type="sibTrans" cxnId="{4EC93DF7-0F77-4740-BA45-7F629F53FA8D}">
      <dgm:prSet/>
      <dgm:spPr/>
      <dgm:t>
        <a:bodyPr/>
        <a:lstStyle/>
        <a:p>
          <a:endParaRPr lang="en-US" sz="1800" b="1"/>
        </a:p>
      </dgm:t>
    </dgm:pt>
    <dgm:pt modelId="{F2998EC4-BF50-41AC-81A5-70F9D69DA25C}">
      <dgm:prSet phldrT="[Text]" custT="1"/>
      <dgm:spPr/>
      <dgm:t>
        <a:bodyPr/>
        <a:lstStyle/>
        <a:p>
          <a:r>
            <a:rPr lang="el-GR" sz="1100" b="1" dirty="0" smtClean="0"/>
            <a:t>Φιαλίδια Αερίου</a:t>
          </a:r>
          <a:endParaRPr lang="en-US" sz="1100" b="1" dirty="0"/>
        </a:p>
      </dgm:t>
    </dgm:pt>
    <dgm:pt modelId="{A6D7B836-E5BD-43A0-B885-B80EB07C7CFF}" type="parTrans" cxnId="{F1F7DADC-3810-4A28-8709-374EF3F570CA}">
      <dgm:prSet/>
      <dgm:spPr/>
      <dgm:t>
        <a:bodyPr/>
        <a:lstStyle/>
        <a:p>
          <a:endParaRPr lang="en-US" sz="1800" b="1"/>
        </a:p>
      </dgm:t>
    </dgm:pt>
    <dgm:pt modelId="{670BF2E0-A1CE-4813-9101-E0629DB056B8}" type="sibTrans" cxnId="{F1F7DADC-3810-4A28-8709-374EF3F570CA}">
      <dgm:prSet/>
      <dgm:spPr/>
      <dgm:t>
        <a:bodyPr/>
        <a:lstStyle/>
        <a:p>
          <a:endParaRPr lang="en-US" sz="1800" b="1"/>
        </a:p>
      </dgm:t>
    </dgm:pt>
    <dgm:pt modelId="{CC29BADE-5B84-4FF3-87C2-CAD2D6DA345F}" type="pres">
      <dgm:prSet presAssocID="{DFAA533A-6C1F-402F-91C4-33C7A1A920D9}" presName="Name0" presStyleCnt="0">
        <dgm:presLayoutVars>
          <dgm:dir/>
          <dgm:resizeHandles val="exact"/>
        </dgm:presLayoutVars>
      </dgm:prSet>
      <dgm:spPr/>
    </dgm:pt>
    <dgm:pt modelId="{15ACA857-F76A-4E15-A409-1284A2969AC0}" type="pres">
      <dgm:prSet presAssocID="{DFAA533A-6C1F-402F-91C4-33C7A1A920D9}" presName="fgShape" presStyleLbl="fgShp" presStyleIdx="0" presStyleCnt="1"/>
      <dgm:spPr/>
    </dgm:pt>
    <dgm:pt modelId="{69AD406E-3BFE-4B2B-A444-AA2A80323B3E}" type="pres">
      <dgm:prSet presAssocID="{DFAA533A-6C1F-402F-91C4-33C7A1A920D9}" presName="linComp" presStyleCnt="0"/>
      <dgm:spPr/>
    </dgm:pt>
    <dgm:pt modelId="{532CD87F-4E3B-4CB8-BB77-6181CE888E53}" type="pres">
      <dgm:prSet presAssocID="{9A637B21-FC39-4B3D-9FA0-E18A4CA82F07}" presName="compNode" presStyleCnt="0"/>
      <dgm:spPr/>
    </dgm:pt>
    <dgm:pt modelId="{D222CCA7-67D2-42DD-AF22-52A181293304}" type="pres">
      <dgm:prSet presAssocID="{9A637B21-FC39-4B3D-9FA0-E18A4CA82F07}" presName="bkgdShape" presStyleLbl="node1" presStyleIdx="0" presStyleCnt="8"/>
      <dgm:spPr/>
      <dgm:t>
        <a:bodyPr/>
        <a:lstStyle/>
        <a:p>
          <a:endParaRPr lang="en-US"/>
        </a:p>
      </dgm:t>
    </dgm:pt>
    <dgm:pt modelId="{5C39B837-BC6D-4FB6-BAD6-D5B3A2F34250}" type="pres">
      <dgm:prSet presAssocID="{9A637B21-FC39-4B3D-9FA0-E18A4CA82F07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CF64B-26AB-4F1F-9233-4308F39BE159}" type="pres">
      <dgm:prSet presAssocID="{9A637B21-FC39-4B3D-9FA0-E18A4CA82F07}" presName="invisiNode" presStyleLbl="node1" presStyleIdx="0" presStyleCnt="8"/>
      <dgm:spPr/>
    </dgm:pt>
    <dgm:pt modelId="{0FA51E49-EB8C-4635-AC92-951FC6A3689B}" type="pres">
      <dgm:prSet presAssocID="{9A637B21-FC39-4B3D-9FA0-E18A4CA82F07}" presName="imagNode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EC02FF-8EFC-4C66-BA40-351CB3A217B8}" type="pres">
      <dgm:prSet presAssocID="{CF3C7422-092D-4BFA-8DAD-19ACF503A6E4}" presName="sibTrans" presStyleLbl="sibTrans2D1" presStyleIdx="0" presStyleCnt="0"/>
      <dgm:spPr/>
    </dgm:pt>
    <dgm:pt modelId="{3DC676E9-92B5-4F36-BEC3-36CBC687E9F3}" type="pres">
      <dgm:prSet presAssocID="{E52B3C99-21B2-4E16-972F-B07B77549183}" presName="compNode" presStyleCnt="0"/>
      <dgm:spPr/>
    </dgm:pt>
    <dgm:pt modelId="{892A16B7-ADDE-4127-BA4F-5AE8FF55BE55}" type="pres">
      <dgm:prSet presAssocID="{E52B3C99-21B2-4E16-972F-B07B77549183}" presName="bkgdShape" presStyleLbl="node1" presStyleIdx="1" presStyleCnt="8"/>
      <dgm:spPr/>
    </dgm:pt>
    <dgm:pt modelId="{10E359BA-9896-499A-8354-84F243CAF83F}" type="pres">
      <dgm:prSet presAssocID="{E52B3C99-21B2-4E16-972F-B07B77549183}" presName="nodeTx" presStyleLbl="node1" presStyleIdx="1" presStyleCnt="8">
        <dgm:presLayoutVars>
          <dgm:bulletEnabled val="1"/>
        </dgm:presLayoutVars>
      </dgm:prSet>
      <dgm:spPr/>
    </dgm:pt>
    <dgm:pt modelId="{BDB24DB2-74D5-40FB-8B64-732F87F97D5C}" type="pres">
      <dgm:prSet presAssocID="{E52B3C99-21B2-4E16-972F-B07B77549183}" presName="invisiNode" presStyleLbl="node1" presStyleIdx="1" presStyleCnt="8"/>
      <dgm:spPr/>
    </dgm:pt>
    <dgm:pt modelId="{B3E310A0-B330-47B7-BD2C-2D52176C7546}" type="pres">
      <dgm:prSet presAssocID="{E52B3C99-21B2-4E16-972F-B07B77549183}" presName="imagNode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8A966E1-5DEF-48F6-A16D-E47C44B7DD09}" type="pres">
      <dgm:prSet presAssocID="{FC3EBB4D-4F75-44F8-BE9D-B3CB717177AE}" presName="sibTrans" presStyleLbl="sibTrans2D1" presStyleIdx="0" presStyleCnt="0"/>
      <dgm:spPr/>
    </dgm:pt>
    <dgm:pt modelId="{5EBFBDAC-695B-40BD-9AB3-9517DDC2E999}" type="pres">
      <dgm:prSet presAssocID="{2B7E6BC7-78DE-4F21-AF72-CDA97464947F}" presName="compNode" presStyleCnt="0"/>
      <dgm:spPr/>
    </dgm:pt>
    <dgm:pt modelId="{8C54CAC4-6A6B-42CC-AD75-3CAC37D4821C}" type="pres">
      <dgm:prSet presAssocID="{2B7E6BC7-78DE-4F21-AF72-CDA97464947F}" presName="bkgdShape" presStyleLbl="node1" presStyleIdx="2" presStyleCnt="8"/>
      <dgm:spPr/>
    </dgm:pt>
    <dgm:pt modelId="{D3F8AC30-6325-4537-B6F0-747FDFC90D70}" type="pres">
      <dgm:prSet presAssocID="{2B7E6BC7-78DE-4F21-AF72-CDA97464947F}" presName="nodeTx" presStyleLbl="node1" presStyleIdx="2" presStyleCnt="8">
        <dgm:presLayoutVars>
          <dgm:bulletEnabled val="1"/>
        </dgm:presLayoutVars>
      </dgm:prSet>
      <dgm:spPr/>
    </dgm:pt>
    <dgm:pt modelId="{89584661-AA42-46E0-ACFD-613A92AE2B7D}" type="pres">
      <dgm:prSet presAssocID="{2B7E6BC7-78DE-4F21-AF72-CDA97464947F}" presName="invisiNode" presStyleLbl="node1" presStyleIdx="2" presStyleCnt="8"/>
      <dgm:spPr/>
    </dgm:pt>
    <dgm:pt modelId="{6B75B82E-34A2-486D-A740-D5C6C9A539AC}" type="pres">
      <dgm:prSet presAssocID="{2B7E6BC7-78DE-4F21-AF72-CDA97464947F}" presName="imagNode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8510DE5-F31C-42D1-B7B4-304903D82EAF}" type="pres">
      <dgm:prSet presAssocID="{435D80C5-6B29-4D0A-8673-32D9EE704D0D}" presName="sibTrans" presStyleLbl="sibTrans2D1" presStyleIdx="0" presStyleCnt="0"/>
      <dgm:spPr/>
    </dgm:pt>
    <dgm:pt modelId="{CF3A115A-4294-45FD-B598-E2F96A9FDEF6}" type="pres">
      <dgm:prSet presAssocID="{34C7869E-990F-45F6-A618-D7F6BB027F3A}" presName="compNode" presStyleCnt="0"/>
      <dgm:spPr/>
    </dgm:pt>
    <dgm:pt modelId="{E746C164-5631-4BC0-8047-42509F65AA60}" type="pres">
      <dgm:prSet presAssocID="{34C7869E-990F-45F6-A618-D7F6BB027F3A}" presName="bkgdShape" presStyleLbl="node1" presStyleIdx="3" presStyleCnt="8"/>
      <dgm:spPr/>
      <dgm:t>
        <a:bodyPr/>
        <a:lstStyle/>
        <a:p>
          <a:endParaRPr lang="en-US"/>
        </a:p>
      </dgm:t>
    </dgm:pt>
    <dgm:pt modelId="{A2F1E5E0-9EC2-4312-B6E8-08366F2EDF97}" type="pres">
      <dgm:prSet presAssocID="{34C7869E-990F-45F6-A618-D7F6BB027F3A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99BA5-4AAD-461D-B9A5-772B2BC782D2}" type="pres">
      <dgm:prSet presAssocID="{34C7869E-990F-45F6-A618-D7F6BB027F3A}" presName="invisiNode" presStyleLbl="node1" presStyleIdx="3" presStyleCnt="8"/>
      <dgm:spPr/>
    </dgm:pt>
    <dgm:pt modelId="{729FB379-1E09-4234-A28D-D7E620FA0843}" type="pres">
      <dgm:prSet presAssocID="{34C7869E-990F-45F6-A618-D7F6BB027F3A}" presName="imagNode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AB58602-AE7E-4644-BB79-8F5337BEA47A}" type="pres">
      <dgm:prSet presAssocID="{2C482585-D541-4095-B717-93BC28BCB65D}" presName="sibTrans" presStyleLbl="sibTrans2D1" presStyleIdx="0" presStyleCnt="0"/>
      <dgm:spPr/>
    </dgm:pt>
    <dgm:pt modelId="{43F216B3-F69C-443F-98E8-CDE37433C496}" type="pres">
      <dgm:prSet presAssocID="{EF88AA3B-CB11-41E0-88C1-C442D282F3F6}" presName="compNode" presStyleCnt="0"/>
      <dgm:spPr/>
    </dgm:pt>
    <dgm:pt modelId="{5A9C342F-299E-4C91-AB16-0F934A63CC0B}" type="pres">
      <dgm:prSet presAssocID="{EF88AA3B-CB11-41E0-88C1-C442D282F3F6}" presName="bkgdShape" presStyleLbl="node1" presStyleIdx="4" presStyleCnt="8"/>
      <dgm:spPr/>
    </dgm:pt>
    <dgm:pt modelId="{B1A85B84-C971-4F8B-BD36-42CA9EDAFDB1}" type="pres">
      <dgm:prSet presAssocID="{EF88AA3B-CB11-41E0-88C1-C442D282F3F6}" presName="nodeTx" presStyleLbl="node1" presStyleIdx="4" presStyleCnt="8">
        <dgm:presLayoutVars>
          <dgm:bulletEnabled val="1"/>
        </dgm:presLayoutVars>
      </dgm:prSet>
      <dgm:spPr/>
    </dgm:pt>
    <dgm:pt modelId="{65D99ADD-B5E5-4CCF-B53E-109DE9B3275D}" type="pres">
      <dgm:prSet presAssocID="{EF88AA3B-CB11-41E0-88C1-C442D282F3F6}" presName="invisiNode" presStyleLbl="node1" presStyleIdx="4" presStyleCnt="8"/>
      <dgm:spPr/>
    </dgm:pt>
    <dgm:pt modelId="{F0CA2695-870C-4699-BF1B-48060F72E880}" type="pres">
      <dgm:prSet presAssocID="{EF88AA3B-CB11-41E0-88C1-C442D282F3F6}" presName="imagNode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E0B779F-E111-4A0D-8686-AA9648DC9E54}" type="pres">
      <dgm:prSet presAssocID="{83736F0B-1304-4D7D-844C-B4FC2600ADB0}" presName="sibTrans" presStyleLbl="sibTrans2D1" presStyleIdx="0" presStyleCnt="0"/>
      <dgm:spPr/>
    </dgm:pt>
    <dgm:pt modelId="{41FEC57E-945A-469F-8A65-5DAB374D593C}" type="pres">
      <dgm:prSet presAssocID="{F2998EC4-BF50-41AC-81A5-70F9D69DA25C}" presName="compNode" presStyleCnt="0"/>
      <dgm:spPr/>
    </dgm:pt>
    <dgm:pt modelId="{BE7E30DD-EFF8-4CD8-8AE6-DEC0C73B7BE5}" type="pres">
      <dgm:prSet presAssocID="{F2998EC4-BF50-41AC-81A5-70F9D69DA25C}" presName="bkgdShape" presStyleLbl="node1" presStyleIdx="5" presStyleCnt="8"/>
      <dgm:spPr/>
      <dgm:t>
        <a:bodyPr/>
        <a:lstStyle/>
        <a:p>
          <a:endParaRPr lang="en-US"/>
        </a:p>
      </dgm:t>
    </dgm:pt>
    <dgm:pt modelId="{B74F3C84-B4DD-454B-8FB3-2B400DA06410}" type="pres">
      <dgm:prSet presAssocID="{F2998EC4-BF50-41AC-81A5-70F9D69DA25C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01521-2FCC-4C8E-90EE-38AFB6B93E28}" type="pres">
      <dgm:prSet presAssocID="{F2998EC4-BF50-41AC-81A5-70F9D69DA25C}" presName="invisiNode" presStyleLbl="node1" presStyleIdx="5" presStyleCnt="8"/>
      <dgm:spPr/>
    </dgm:pt>
    <dgm:pt modelId="{73C0865A-D745-4B3D-903F-802ECC3416D5}" type="pres">
      <dgm:prSet presAssocID="{F2998EC4-BF50-41AC-81A5-70F9D69DA25C}" presName="imagNode" presStyleLbl="fgImgPlace1" presStyleIdx="5" presStyleCnt="8"/>
      <dgm:spPr>
        <a:blipFill dpi="0" rotWithShape="1">
          <a:blip xmlns:r="http://schemas.openxmlformats.org/officeDocument/2006/relationships" r:embed="rId6"/>
          <a:srcRect/>
          <a:stretch>
            <a:fillRect l="-46606" t="-521" r="-46606" b="-521"/>
          </a:stretch>
        </a:blipFill>
      </dgm:spPr>
    </dgm:pt>
    <dgm:pt modelId="{8E64E3E0-740A-4C37-A766-253B6BE61036}" type="pres">
      <dgm:prSet presAssocID="{670BF2E0-A1CE-4813-9101-E0629DB056B8}" presName="sibTrans" presStyleLbl="sibTrans2D1" presStyleIdx="0" presStyleCnt="0"/>
      <dgm:spPr/>
    </dgm:pt>
    <dgm:pt modelId="{75A3B0C3-93D3-460F-BCB4-DC49190715C9}" type="pres">
      <dgm:prSet presAssocID="{38DEEB62-23F4-422C-BA92-4D681C26C05F}" presName="compNode" presStyleCnt="0"/>
      <dgm:spPr/>
    </dgm:pt>
    <dgm:pt modelId="{717239EE-B751-4136-B56F-B5DD473736A3}" type="pres">
      <dgm:prSet presAssocID="{38DEEB62-23F4-422C-BA92-4D681C26C05F}" presName="bkgdShape" presStyleLbl="node1" presStyleIdx="6" presStyleCnt="8"/>
      <dgm:spPr/>
      <dgm:t>
        <a:bodyPr/>
        <a:lstStyle/>
        <a:p>
          <a:endParaRPr lang="en-US"/>
        </a:p>
      </dgm:t>
    </dgm:pt>
    <dgm:pt modelId="{A07E318D-A889-40D1-9ECB-1F066854E354}" type="pres">
      <dgm:prSet presAssocID="{38DEEB62-23F4-422C-BA92-4D681C26C05F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C17FD-DC73-4386-A394-2E58BE4E97FF}" type="pres">
      <dgm:prSet presAssocID="{38DEEB62-23F4-422C-BA92-4D681C26C05F}" presName="invisiNode" presStyleLbl="node1" presStyleIdx="6" presStyleCnt="8"/>
      <dgm:spPr/>
    </dgm:pt>
    <dgm:pt modelId="{5D6A9556-F75B-436D-97CB-DC9F4E5B7E21}" type="pres">
      <dgm:prSet presAssocID="{38DEEB62-23F4-422C-BA92-4D681C26C05F}" presName="imagNode" presStyleLbl="fgImgPlace1" presStyleIdx="6" presStyleCnt="8"/>
      <dgm:spPr>
        <a:blipFill dpi="0" rotWithShape="1">
          <a:blip xmlns:r="http://schemas.openxmlformats.org/officeDocument/2006/relationships" r:embed="rId7"/>
          <a:srcRect/>
          <a:stretch>
            <a:fillRect l="-9000" t="-5000" r="-10000" b="-12000"/>
          </a:stretch>
        </a:blipFill>
      </dgm:spPr>
    </dgm:pt>
    <dgm:pt modelId="{C4C70D02-D7B2-46A5-A69F-F9EF7D086313}" type="pres">
      <dgm:prSet presAssocID="{2F7D9506-480B-4671-8D7F-A5E917007537}" presName="sibTrans" presStyleLbl="sibTrans2D1" presStyleIdx="0" presStyleCnt="0"/>
      <dgm:spPr/>
    </dgm:pt>
    <dgm:pt modelId="{F4922313-480B-4878-A0E9-1ED7F7053D93}" type="pres">
      <dgm:prSet presAssocID="{C708975E-3500-43F8-BB67-88E82DE9F88B}" presName="compNode" presStyleCnt="0"/>
      <dgm:spPr/>
    </dgm:pt>
    <dgm:pt modelId="{00CCCBE2-6DED-408F-8685-73CB06955F16}" type="pres">
      <dgm:prSet presAssocID="{C708975E-3500-43F8-BB67-88E82DE9F88B}" presName="bkgdShape" presStyleLbl="node1" presStyleIdx="7" presStyleCnt="8"/>
      <dgm:spPr/>
    </dgm:pt>
    <dgm:pt modelId="{E0A35EEC-4B95-4F77-9127-5F2427BD6588}" type="pres">
      <dgm:prSet presAssocID="{C708975E-3500-43F8-BB67-88E82DE9F88B}" presName="nodeTx" presStyleLbl="node1" presStyleIdx="7" presStyleCnt="8">
        <dgm:presLayoutVars>
          <dgm:bulletEnabled val="1"/>
        </dgm:presLayoutVars>
      </dgm:prSet>
      <dgm:spPr/>
    </dgm:pt>
    <dgm:pt modelId="{AD92EAAA-CCB1-40DE-BAA9-1EAA903EC806}" type="pres">
      <dgm:prSet presAssocID="{C708975E-3500-43F8-BB67-88E82DE9F88B}" presName="invisiNode" presStyleLbl="node1" presStyleIdx="7" presStyleCnt="8"/>
      <dgm:spPr/>
    </dgm:pt>
    <dgm:pt modelId="{A3008AE3-7EEA-434D-BC51-3CDA55F682C0}" type="pres">
      <dgm:prSet presAssocID="{C708975E-3500-43F8-BB67-88E82DE9F88B}" presName="imagNode" presStyleLbl="fgImgPlace1" presStyleIdx="7" presStyleCnt="8"/>
      <dgm:spPr>
        <a:blipFill dpi="0" rotWithShape="1">
          <a:blip xmlns:r="http://schemas.openxmlformats.org/officeDocument/2006/relationships" r:embed="rId8"/>
          <a:srcRect/>
          <a:stretch>
            <a:fillRect l="-17000" t="1000" r="-19000" b="-14000"/>
          </a:stretch>
        </a:blipFill>
      </dgm:spPr>
    </dgm:pt>
  </dgm:ptLst>
  <dgm:cxnLst>
    <dgm:cxn modelId="{4310354F-1AA5-4265-8F62-EDDD3A3C3802}" type="presOf" srcId="{2F7D9506-480B-4671-8D7F-A5E917007537}" destId="{C4C70D02-D7B2-46A5-A69F-F9EF7D086313}" srcOrd="0" destOrd="0" presId="urn:microsoft.com/office/officeart/2005/8/layout/hList7"/>
    <dgm:cxn modelId="{594B3F3C-17F9-4C20-B505-955D0AC79805}" type="presOf" srcId="{670BF2E0-A1CE-4813-9101-E0629DB056B8}" destId="{8E64E3E0-740A-4C37-A766-253B6BE61036}" srcOrd="0" destOrd="0" presId="urn:microsoft.com/office/officeart/2005/8/layout/hList7"/>
    <dgm:cxn modelId="{E1F32DC0-7B00-4A2A-BF3E-BC17F376218A}" type="presOf" srcId="{E52B3C99-21B2-4E16-972F-B07B77549183}" destId="{10E359BA-9896-499A-8354-84F243CAF83F}" srcOrd="1" destOrd="0" presId="urn:microsoft.com/office/officeart/2005/8/layout/hList7"/>
    <dgm:cxn modelId="{F1F7DADC-3810-4A28-8709-374EF3F570CA}" srcId="{DFAA533A-6C1F-402F-91C4-33C7A1A920D9}" destId="{F2998EC4-BF50-41AC-81A5-70F9D69DA25C}" srcOrd="5" destOrd="0" parTransId="{A6D7B836-E5BD-43A0-B885-B80EB07C7CFF}" sibTransId="{670BF2E0-A1CE-4813-9101-E0629DB056B8}"/>
    <dgm:cxn modelId="{D2F812F7-4D0C-4750-B7E2-A8EDA10284C9}" type="presOf" srcId="{C708975E-3500-43F8-BB67-88E82DE9F88B}" destId="{E0A35EEC-4B95-4F77-9127-5F2427BD6588}" srcOrd="1" destOrd="0" presId="urn:microsoft.com/office/officeart/2005/8/layout/hList7"/>
    <dgm:cxn modelId="{E894C3F0-1F6C-4527-A99A-D8DA3868DD1C}" type="presOf" srcId="{38DEEB62-23F4-422C-BA92-4D681C26C05F}" destId="{717239EE-B751-4136-B56F-B5DD473736A3}" srcOrd="0" destOrd="0" presId="urn:microsoft.com/office/officeart/2005/8/layout/hList7"/>
    <dgm:cxn modelId="{626E5865-AA1D-48E5-9683-241147199A5F}" type="presOf" srcId="{C708975E-3500-43F8-BB67-88E82DE9F88B}" destId="{00CCCBE2-6DED-408F-8685-73CB06955F16}" srcOrd="0" destOrd="0" presId="urn:microsoft.com/office/officeart/2005/8/layout/hList7"/>
    <dgm:cxn modelId="{CCFC3AA9-AD03-4106-B640-637373A59D3F}" type="presOf" srcId="{38DEEB62-23F4-422C-BA92-4D681C26C05F}" destId="{A07E318D-A889-40D1-9ECB-1F066854E354}" srcOrd="1" destOrd="0" presId="urn:microsoft.com/office/officeart/2005/8/layout/hList7"/>
    <dgm:cxn modelId="{FEF3A961-D82F-4FAD-8789-757F211197DE}" srcId="{DFAA533A-6C1F-402F-91C4-33C7A1A920D9}" destId="{2B7E6BC7-78DE-4F21-AF72-CDA97464947F}" srcOrd="2" destOrd="0" parTransId="{54E9A322-822D-4ED7-9A30-C4F8A100FAB3}" sibTransId="{435D80C5-6B29-4D0A-8673-32D9EE704D0D}"/>
    <dgm:cxn modelId="{89DDDDE9-73ED-49AB-8FDB-65C9F1D60DAF}" srcId="{DFAA533A-6C1F-402F-91C4-33C7A1A920D9}" destId="{38DEEB62-23F4-422C-BA92-4D681C26C05F}" srcOrd="6" destOrd="0" parTransId="{B7A04CD9-0797-4104-A89B-2E2D297CD913}" sibTransId="{2F7D9506-480B-4671-8D7F-A5E917007537}"/>
    <dgm:cxn modelId="{4EC93DF7-0F77-4740-BA45-7F629F53FA8D}" srcId="{DFAA533A-6C1F-402F-91C4-33C7A1A920D9}" destId="{C708975E-3500-43F8-BB67-88E82DE9F88B}" srcOrd="7" destOrd="0" parTransId="{BE314480-36E0-4293-953D-F01D7F44335B}" sibTransId="{E1A8B9B8-3CAF-49EA-80CF-B661FFB0790C}"/>
    <dgm:cxn modelId="{45DEC125-78E6-4878-90E4-515D3CC66707}" type="presOf" srcId="{F2998EC4-BF50-41AC-81A5-70F9D69DA25C}" destId="{B74F3C84-B4DD-454B-8FB3-2B400DA06410}" srcOrd="1" destOrd="0" presId="urn:microsoft.com/office/officeart/2005/8/layout/hList7"/>
    <dgm:cxn modelId="{9F5621BE-527F-4AB6-99A0-835242C77AFB}" type="presOf" srcId="{435D80C5-6B29-4D0A-8673-32D9EE704D0D}" destId="{C8510DE5-F31C-42D1-B7B4-304903D82EAF}" srcOrd="0" destOrd="0" presId="urn:microsoft.com/office/officeart/2005/8/layout/hList7"/>
    <dgm:cxn modelId="{E1766F18-B099-4A70-AAC4-D452B806A166}" srcId="{DFAA533A-6C1F-402F-91C4-33C7A1A920D9}" destId="{34C7869E-990F-45F6-A618-D7F6BB027F3A}" srcOrd="3" destOrd="0" parTransId="{CA96DA53-0F9A-4B0A-9E82-A5425E8BDC7A}" sibTransId="{2C482585-D541-4095-B717-93BC28BCB65D}"/>
    <dgm:cxn modelId="{CA86F6AD-4BC5-4C09-9754-32AD5BE47844}" type="presOf" srcId="{34C7869E-990F-45F6-A618-D7F6BB027F3A}" destId="{E746C164-5631-4BC0-8047-42509F65AA60}" srcOrd="0" destOrd="0" presId="urn:microsoft.com/office/officeart/2005/8/layout/hList7"/>
    <dgm:cxn modelId="{028EA64D-12CD-4664-BC96-25793CDA695E}" type="presOf" srcId="{9A637B21-FC39-4B3D-9FA0-E18A4CA82F07}" destId="{D222CCA7-67D2-42DD-AF22-52A181293304}" srcOrd="0" destOrd="0" presId="urn:microsoft.com/office/officeart/2005/8/layout/hList7"/>
    <dgm:cxn modelId="{122D11CD-B4C7-484A-BFF3-D448921511F5}" type="presOf" srcId="{9A637B21-FC39-4B3D-9FA0-E18A4CA82F07}" destId="{5C39B837-BC6D-4FB6-BAD6-D5B3A2F34250}" srcOrd="1" destOrd="0" presId="urn:microsoft.com/office/officeart/2005/8/layout/hList7"/>
    <dgm:cxn modelId="{28446E23-ABF6-453A-B5D3-45E21E860743}" type="presOf" srcId="{2B7E6BC7-78DE-4F21-AF72-CDA97464947F}" destId="{D3F8AC30-6325-4537-B6F0-747FDFC90D70}" srcOrd="1" destOrd="0" presId="urn:microsoft.com/office/officeart/2005/8/layout/hList7"/>
    <dgm:cxn modelId="{80F593FC-1812-4023-B416-ABF25609239A}" srcId="{DFAA533A-6C1F-402F-91C4-33C7A1A920D9}" destId="{E52B3C99-21B2-4E16-972F-B07B77549183}" srcOrd="1" destOrd="0" parTransId="{A84EE7C8-22C7-45CC-87F2-5D702CA28415}" sibTransId="{FC3EBB4D-4F75-44F8-BE9D-B3CB717177AE}"/>
    <dgm:cxn modelId="{F61D0FDC-9365-4DCA-BEF6-6FA068FA23FC}" type="presOf" srcId="{CF3C7422-092D-4BFA-8DAD-19ACF503A6E4}" destId="{7FEC02FF-8EFC-4C66-BA40-351CB3A217B8}" srcOrd="0" destOrd="0" presId="urn:microsoft.com/office/officeart/2005/8/layout/hList7"/>
    <dgm:cxn modelId="{0CAD76FB-F580-41ED-BCAB-0ECBBEDF15D5}" type="presOf" srcId="{EF88AA3B-CB11-41E0-88C1-C442D282F3F6}" destId="{B1A85B84-C971-4F8B-BD36-42CA9EDAFDB1}" srcOrd="1" destOrd="0" presId="urn:microsoft.com/office/officeart/2005/8/layout/hList7"/>
    <dgm:cxn modelId="{5386AB13-B129-410C-91A1-A0B51E5B9F20}" type="presOf" srcId="{F2998EC4-BF50-41AC-81A5-70F9D69DA25C}" destId="{BE7E30DD-EFF8-4CD8-8AE6-DEC0C73B7BE5}" srcOrd="0" destOrd="0" presId="urn:microsoft.com/office/officeart/2005/8/layout/hList7"/>
    <dgm:cxn modelId="{E9935FEF-481B-4139-BA19-82C547139CA6}" type="presOf" srcId="{EF88AA3B-CB11-41E0-88C1-C442D282F3F6}" destId="{5A9C342F-299E-4C91-AB16-0F934A63CC0B}" srcOrd="0" destOrd="0" presId="urn:microsoft.com/office/officeart/2005/8/layout/hList7"/>
    <dgm:cxn modelId="{8B73A3F1-2DED-4D62-B127-AF60C4223652}" type="presOf" srcId="{DFAA533A-6C1F-402F-91C4-33C7A1A920D9}" destId="{CC29BADE-5B84-4FF3-87C2-CAD2D6DA345F}" srcOrd="0" destOrd="0" presId="urn:microsoft.com/office/officeart/2005/8/layout/hList7"/>
    <dgm:cxn modelId="{B24E2B7C-F483-4A27-A11E-19EFA90904A1}" type="presOf" srcId="{83736F0B-1304-4D7D-844C-B4FC2600ADB0}" destId="{2E0B779F-E111-4A0D-8686-AA9648DC9E54}" srcOrd="0" destOrd="0" presId="urn:microsoft.com/office/officeart/2005/8/layout/hList7"/>
    <dgm:cxn modelId="{69940BB0-FF2A-484D-9F27-8D24608B5502}" srcId="{DFAA533A-6C1F-402F-91C4-33C7A1A920D9}" destId="{9A637B21-FC39-4B3D-9FA0-E18A4CA82F07}" srcOrd="0" destOrd="0" parTransId="{352C6F68-132B-4DC3-933C-9B8001C18845}" sibTransId="{CF3C7422-092D-4BFA-8DAD-19ACF503A6E4}"/>
    <dgm:cxn modelId="{5AE874C4-7C46-429D-8CA4-6F03A2163245}" type="presOf" srcId="{FC3EBB4D-4F75-44F8-BE9D-B3CB717177AE}" destId="{08A966E1-5DEF-48F6-A16D-E47C44B7DD09}" srcOrd="0" destOrd="0" presId="urn:microsoft.com/office/officeart/2005/8/layout/hList7"/>
    <dgm:cxn modelId="{4AB0E6AC-8D1C-490F-8DF6-7980D048274A}" type="presOf" srcId="{E52B3C99-21B2-4E16-972F-B07B77549183}" destId="{892A16B7-ADDE-4127-BA4F-5AE8FF55BE55}" srcOrd="0" destOrd="0" presId="urn:microsoft.com/office/officeart/2005/8/layout/hList7"/>
    <dgm:cxn modelId="{3EB9D2A8-B9BD-49E1-AF13-8768FA26377C}" type="presOf" srcId="{2B7E6BC7-78DE-4F21-AF72-CDA97464947F}" destId="{8C54CAC4-6A6B-42CC-AD75-3CAC37D4821C}" srcOrd="0" destOrd="0" presId="urn:microsoft.com/office/officeart/2005/8/layout/hList7"/>
    <dgm:cxn modelId="{5A4E8481-EA95-437D-AFA1-C74220C55D0B}" srcId="{DFAA533A-6C1F-402F-91C4-33C7A1A920D9}" destId="{EF88AA3B-CB11-41E0-88C1-C442D282F3F6}" srcOrd="4" destOrd="0" parTransId="{933E29DD-D9D6-41B3-8B60-4BDAC9BB30C0}" sibTransId="{83736F0B-1304-4D7D-844C-B4FC2600ADB0}"/>
    <dgm:cxn modelId="{F331A649-4074-4E03-9B68-A9CD1D4CFDED}" type="presOf" srcId="{34C7869E-990F-45F6-A618-D7F6BB027F3A}" destId="{A2F1E5E0-9EC2-4312-B6E8-08366F2EDF97}" srcOrd="1" destOrd="0" presId="urn:microsoft.com/office/officeart/2005/8/layout/hList7"/>
    <dgm:cxn modelId="{26793D9F-C7D3-4AF4-9FA5-5383AB753501}" type="presOf" srcId="{2C482585-D541-4095-B717-93BC28BCB65D}" destId="{AAB58602-AE7E-4644-BB79-8F5337BEA47A}" srcOrd="0" destOrd="0" presId="urn:microsoft.com/office/officeart/2005/8/layout/hList7"/>
    <dgm:cxn modelId="{9DCF2B7A-CF98-4B33-A2B5-F2090F688ADB}" type="presParOf" srcId="{CC29BADE-5B84-4FF3-87C2-CAD2D6DA345F}" destId="{15ACA857-F76A-4E15-A409-1284A2969AC0}" srcOrd="0" destOrd="0" presId="urn:microsoft.com/office/officeart/2005/8/layout/hList7"/>
    <dgm:cxn modelId="{17947F58-2224-4FAF-BDE9-4E18D09940F8}" type="presParOf" srcId="{CC29BADE-5B84-4FF3-87C2-CAD2D6DA345F}" destId="{69AD406E-3BFE-4B2B-A444-AA2A80323B3E}" srcOrd="1" destOrd="0" presId="urn:microsoft.com/office/officeart/2005/8/layout/hList7"/>
    <dgm:cxn modelId="{FBFA150B-9B62-4835-8833-A86BFF99D4CC}" type="presParOf" srcId="{69AD406E-3BFE-4B2B-A444-AA2A80323B3E}" destId="{532CD87F-4E3B-4CB8-BB77-6181CE888E53}" srcOrd="0" destOrd="0" presId="urn:microsoft.com/office/officeart/2005/8/layout/hList7"/>
    <dgm:cxn modelId="{DA497067-F99F-4967-BA48-F2C2FBC96D42}" type="presParOf" srcId="{532CD87F-4E3B-4CB8-BB77-6181CE888E53}" destId="{D222CCA7-67D2-42DD-AF22-52A181293304}" srcOrd="0" destOrd="0" presId="urn:microsoft.com/office/officeart/2005/8/layout/hList7"/>
    <dgm:cxn modelId="{2D9834AA-ED14-44F8-9A13-437324DE92A4}" type="presParOf" srcId="{532CD87F-4E3B-4CB8-BB77-6181CE888E53}" destId="{5C39B837-BC6D-4FB6-BAD6-D5B3A2F34250}" srcOrd="1" destOrd="0" presId="urn:microsoft.com/office/officeart/2005/8/layout/hList7"/>
    <dgm:cxn modelId="{E270FF99-9A78-41BD-B96C-E094C9131C0E}" type="presParOf" srcId="{532CD87F-4E3B-4CB8-BB77-6181CE888E53}" destId="{1E8CF64B-26AB-4F1F-9233-4308F39BE159}" srcOrd="2" destOrd="0" presId="urn:microsoft.com/office/officeart/2005/8/layout/hList7"/>
    <dgm:cxn modelId="{50971704-2124-4F2F-8613-546350486127}" type="presParOf" srcId="{532CD87F-4E3B-4CB8-BB77-6181CE888E53}" destId="{0FA51E49-EB8C-4635-AC92-951FC6A3689B}" srcOrd="3" destOrd="0" presId="urn:microsoft.com/office/officeart/2005/8/layout/hList7"/>
    <dgm:cxn modelId="{1D11C8D9-D955-4BC7-85BB-90A2C6FD50BE}" type="presParOf" srcId="{69AD406E-3BFE-4B2B-A444-AA2A80323B3E}" destId="{7FEC02FF-8EFC-4C66-BA40-351CB3A217B8}" srcOrd="1" destOrd="0" presId="urn:microsoft.com/office/officeart/2005/8/layout/hList7"/>
    <dgm:cxn modelId="{87F577F1-8091-48A9-BBB1-0F473C8BD49B}" type="presParOf" srcId="{69AD406E-3BFE-4B2B-A444-AA2A80323B3E}" destId="{3DC676E9-92B5-4F36-BEC3-36CBC687E9F3}" srcOrd="2" destOrd="0" presId="urn:microsoft.com/office/officeart/2005/8/layout/hList7"/>
    <dgm:cxn modelId="{BF42893A-2D17-430C-816C-D97610FCA6F2}" type="presParOf" srcId="{3DC676E9-92B5-4F36-BEC3-36CBC687E9F3}" destId="{892A16B7-ADDE-4127-BA4F-5AE8FF55BE55}" srcOrd="0" destOrd="0" presId="urn:microsoft.com/office/officeart/2005/8/layout/hList7"/>
    <dgm:cxn modelId="{AC3F9676-192D-4AA7-A701-1F654A1B9EAF}" type="presParOf" srcId="{3DC676E9-92B5-4F36-BEC3-36CBC687E9F3}" destId="{10E359BA-9896-499A-8354-84F243CAF83F}" srcOrd="1" destOrd="0" presId="urn:microsoft.com/office/officeart/2005/8/layout/hList7"/>
    <dgm:cxn modelId="{E8CB2F55-B4D3-4E65-86A0-1DFDFDC24B5D}" type="presParOf" srcId="{3DC676E9-92B5-4F36-BEC3-36CBC687E9F3}" destId="{BDB24DB2-74D5-40FB-8B64-732F87F97D5C}" srcOrd="2" destOrd="0" presId="urn:microsoft.com/office/officeart/2005/8/layout/hList7"/>
    <dgm:cxn modelId="{25A744D2-E8A8-4FCA-9859-2679765F8272}" type="presParOf" srcId="{3DC676E9-92B5-4F36-BEC3-36CBC687E9F3}" destId="{B3E310A0-B330-47B7-BD2C-2D52176C7546}" srcOrd="3" destOrd="0" presId="urn:microsoft.com/office/officeart/2005/8/layout/hList7"/>
    <dgm:cxn modelId="{F0C9D400-8B6B-48CE-8E69-592B7254DD90}" type="presParOf" srcId="{69AD406E-3BFE-4B2B-A444-AA2A80323B3E}" destId="{08A966E1-5DEF-48F6-A16D-E47C44B7DD09}" srcOrd="3" destOrd="0" presId="urn:microsoft.com/office/officeart/2005/8/layout/hList7"/>
    <dgm:cxn modelId="{3650D130-7A15-4DA6-A73B-5BAC139C9E16}" type="presParOf" srcId="{69AD406E-3BFE-4B2B-A444-AA2A80323B3E}" destId="{5EBFBDAC-695B-40BD-9AB3-9517DDC2E999}" srcOrd="4" destOrd="0" presId="urn:microsoft.com/office/officeart/2005/8/layout/hList7"/>
    <dgm:cxn modelId="{89D756DD-BD98-4BF9-9783-34C1CAE1BBFB}" type="presParOf" srcId="{5EBFBDAC-695B-40BD-9AB3-9517DDC2E999}" destId="{8C54CAC4-6A6B-42CC-AD75-3CAC37D4821C}" srcOrd="0" destOrd="0" presId="urn:microsoft.com/office/officeart/2005/8/layout/hList7"/>
    <dgm:cxn modelId="{9E39759E-5CEF-4C65-928B-3B72B3571A82}" type="presParOf" srcId="{5EBFBDAC-695B-40BD-9AB3-9517DDC2E999}" destId="{D3F8AC30-6325-4537-B6F0-747FDFC90D70}" srcOrd="1" destOrd="0" presId="urn:microsoft.com/office/officeart/2005/8/layout/hList7"/>
    <dgm:cxn modelId="{54E685EB-D540-4F25-A13A-01FDAF20CB3A}" type="presParOf" srcId="{5EBFBDAC-695B-40BD-9AB3-9517DDC2E999}" destId="{89584661-AA42-46E0-ACFD-613A92AE2B7D}" srcOrd="2" destOrd="0" presId="urn:microsoft.com/office/officeart/2005/8/layout/hList7"/>
    <dgm:cxn modelId="{1F7BD2ED-1A71-47E3-A4CF-E6954A60D113}" type="presParOf" srcId="{5EBFBDAC-695B-40BD-9AB3-9517DDC2E999}" destId="{6B75B82E-34A2-486D-A740-D5C6C9A539AC}" srcOrd="3" destOrd="0" presId="urn:microsoft.com/office/officeart/2005/8/layout/hList7"/>
    <dgm:cxn modelId="{2DAA5CCB-AB9A-4530-BAC6-08796E533A27}" type="presParOf" srcId="{69AD406E-3BFE-4B2B-A444-AA2A80323B3E}" destId="{C8510DE5-F31C-42D1-B7B4-304903D82EAF}" srcOrd="5" destOrd="0" presId="urn:microsoft.com/office/officeart/2005/8/layout/hList7"/>
    <dgm:cxn modelId="{DAA1B07B-9064-436D-9487-7C32F8AB3BFA}" type="presParOf" srcId="{69AD406E-3BFE-4B2B-A444-AA2A80323B3E}" destId="{CF3A115A-4294-45FD-B598-E2F96A9FDEF6}" srcOrd="6" destOrd="0" presId="urn:microsoft.com/office/officeart/2005/8/layout/hList7"/>
    <dgm:cxn modelId="{6E62C699-D7C2-4D6C-B128-FE8EF442B6B2}" type="presParOf" srcId="{CF3A115A-4294-45FD-B598-E2F96A9FDEF6}" destId="{E746C164-5631-4BC0-8047-42509F65AA60}" srcOrd="0" destOrd="0" presId="urn:microsoft.com/office/officeart/2005/8/layout/hList7"/>
    <dgm:cxn modelId="{29A94B11-C4BA-4156-A7C1-945897DA214F}" type="presParOf" srcId="{CF3A115A-4294-45FD-B598-E2F96A9FDEF6}" destId="{A2F1E5E0-9EC2-4312-B6E8-08366F2EDF97}" srcOrd="1" destOrd="0" presId="urn:microsoft.com/office/officeart/2005/8/layout/hList7"/>
    <dgm:cxn modelId="{DF2D4DBD-CA09-4B10-8577-34A6277A551F}" type="presParOf" srcId="{CF3A115A-4294-45FD-B598-E2F96A9FDEF6}" destId="{89299BA5-4AAD-461D-B9A5-772B2BC782D2}" srcOrd="2" destOrd="0" presId="urn:microsoft.com/office/officeart/2005/8/layout/hList7"/>
    <dgm:cxn modelId="{5160E017-1057-4F94-8704-0C52A30255C1}" type="presParOf" srcId="{CF3A115A-4294-45FD-B598-E2F96A9FDEF6}" destId="{729FB379-1E09-4234-A28D-D7E620FA0843}" srcOrd="3" destOrd="0" presId="urn:microsoft.com/office/officeart/2005/8/layout/hList7"/>
    <dgm:cxn modelId="{EA0AD528-6E69-4967-8124-58A5017A02AA}" type="presParOf" srcId="{69AD406E-3BFE-4B2B-A444-AA2A80323B3E}" destId="{AAB58602-AE7E-4644-BB79-8F5337BEA47A}" srcOrd="7" destOrd="0" presId="urn:microsoft.com/office/officeart/2005/8/layout/hList7"/>
    <dgm:cxn modelId="{9049ACF9-755C-4A57-8596-2633C3ECADA5}" type="presParOf" srcId="{69AD406E-3BFE-4B2B-A444-AA2A80323B3E}" destId="{43F216B3-F69C-443F-98E8-CDE37433C496}" srcOrd="8" destOrd="0" presId="urn:microsoft.com/office/officeart/2005/8/layout/hList7"/>
    <dgm:cxn modelId="{697AE290-379C-429A-997E-01C3D69408DB}" type="presParOf" srcId="{43F216B3-F69C-443F-98E8-CDE37433C496}" destId="{5A9C342F-299E-4C91-AB16-0F934A63CC0B}" srcOrd="0" destOrd="0" presId="urn:microsoft.com/office/officeart/2005/8/layout/hList7"/>
    <dgm:cxn modelId="{6AFB0696-599D-47BC-A445-C6FB549EA60C}" type="presParOf" srcId="{43F216B3-F69C-443F-98E8-CDE37433C496}" destId="{B1A85B84-C971-4F8B-BD36-42CA9EDAFDB1}" srcOrd="1" destOrd="0" presId="urn:microsoft.com/office/officeart/2005/8/layout/hList7"/>
    <dgm:cxn modelId="{A83F5F97-32AF-49D0-958B-A2C251D9C788}" type="presParOf" srcId="{43F216B3-F69C-443F-98E8-CDE37433C496}" destId="{65D99ADD-B5E5-4CCF-B53E-109DE9B3275D}" srcOrd="2" destOrd="0" presId="urn:microsoft.com/office/officeart/2005/8/layout/hList7"/>
    <dgm:cxn modelId="{A069E02A-EDB3-4CFD-8A37-AB51FBC8210A}" type="presParOf" srcId="{43F216B3-F69C-443F-98E8-CDE37433C496}" destId="{F0CA2695-870C-4699-BF1B-48060F72E880}" srcOrd="3" destOrd="0" presId="urn:microsoft.com/office/officeart/2005/8/layout/hList7"/>
    <dgm:cxn modelId="{A445443A-AB3D-4A99-8F94-61F4161A7B27}" type="presParOf" srcId="{69AD406E-3BFE-4B2B-A444-AA2A80323B3E}" destId="{2E0B779F-E111-4A0D-8686-AA9648DC9E54}" srcOrd="9" destOrd="0" presId="urn:microsoft.com/office/officeart/2005/8/layout/hList7"/>
    <dgm:cxn modelId="{80D1BE69-630D-4711-9CFA-0BE84EDEDB33}" type="presParOf" srcId="{69AD406E-3BFE-4B2B-A444-AA2A80323B3E}" destId="{41FEC57E-945A-469F-8A65-5DAB374D593C}" srcOrd="10" destOrd="0" presId="urn:microsoft.com/office/officeart/2005/8/layout/hList7"/>
    <dgm:cxn modelId="{DC02FFC0-701C-4A83-AFD8-EC047D949A47}" type="presParOf" srcId="{41FEC57E-945A-469F-8A65-5DAB374D593C}" destId="{BE7E30DD-EFF8-4CD8-8AE6-DEC0C73B7BE5}" srcOrd="0" destOrd="0" presId="urn:microsoft.com/office/officeart/2005/8/layout/hList7"/>
    <dgm:cxn modelId="{E42CA99B-DE9F-4BD6-BD79-1793E156532A}" type="presParOf" srcId="{41FEC57E-945A-469F-8A65-5DAB374D593C}" destId="{B74F3C84-B4DD-454B-8FB3-2B400DA06410}" srcOrd="1" destOrd="0" presId="urn:microsoft.com/office/officeart/2005/8/layout/hList7"/>
    <dgm:cxn modelId="{42F4974B-0524-4233-BA43-DC4EF4D39C06}" type="presParOf" srcId="{41FEC57E-945A-469F-8A65-5DAB374D593C}" destId="{7DB01521-2FCC-4C8E-90EE-38AFB6B93E28}" srcOrd="2" destOrd="0" presId="urn:microsoft.com/office/officeart/2005/8/layout/hList7"/>
    <dgm:cxn modelId="{90EA1F97-90D9-4D9A-801C-61B9B6FE9C13}" type="presParOf" srcId="{41FEC57E-945A-469F-8A65-5DAB374D593C}" destId="{73C0865A-D745-4B3D-903F-802ECC3416D5}" srcOrd="3" destOrd="0" presId="urn:microsoft.com/office/officeart/2005/8/layout/hList7"/>
    <dgm:cxn modelId="{469A84DF-3D86-42BC-BE8F-08259BE609D3}" type="presParOf" srcId="{69AD406E-3BFE-4B2B-A444-AA2A80323B3E}" destId="{8E64E3E0-740A-4C37-A766-253B6BE61036}" srcOrd="11" destOrd="0" presId="urn:microsoft.com/office/officeart/2005/8/layout/hList7"/>
    <dgm:cxn modelId="{FEB2CBA0-6A96-48C1-BACE-E01C0EBE5D51}" type="presParOf" srcId="{69AD406E-3BFE-4B2B-A444-AA2A80323B3E}" destId="{75A3B0C3-93D3-460F-BCB4-DC49190715C9}" srcOrd="12" destOrd="0" presId="urn:microsoft.com/office/officeart/2005/8/layout/hList7"/>
    <dgm:cxn modelId="{4AD62CE8-6A14-4664-97E6-92E879F53BC4}" type="presParOf" srcId="{75A3B0C3-93D3-460F-BCB4-DC49190715C9}" destId="{717239EE-B751-4136-B56F-B5DD473736A3}" srcOrd="0" destOrd="0" presId="urn:microsoft.com/office/officeart/2005/8/layout/hList7"/>
    <dgm:cxn modelId="{CCC49B2D-E664-49DD-946B-846BDBCAF04F}" type="presParOf" srcId="{75A3B0C3-93D3-460F-BCB4-DC49190715C9}" destId="{A07E318D-A889-40D1-9ECB-1F066854E354}" srcOrd="1" destOrd="0" presId="urn:microsoft.com/office/officeart/2005/8/layout/hList7"/>
    <dgm:cxn modelId="{2D444CE0-65FE-46F7-B1B9-28BF68F51E6F}" type="presParOf" srcId="{75A3B0C3-93D3-460F-BCB4-DC49190715C9}" destId="{A21C17FD-DC73-4386-A394-2E58BE4E97FF}" srcOrd="2" destOrd="0" presId="urn:microsoft.com/office/officeart/2005/8/layout/hList7"/>
    <dgm:cxn modelId="{1ECC9F37-D0E1-4687-B7E9-53B49089CB2D}" type="presParOf" srcId="{75A3B0C3-93D3-460F-BCB4-DC49190715C9}" destId="{5D6A9556-F75B-436D-97CB-DC9F4E5B7E21}" srcOrd="3" destOrd="0" presId="urn:microsoft.com/office/officeart/2005/8/layout/hList7"/>
    <dgm:cxn modelId="{E76E4C64-9B61-4D88-B5ED-49482B3AAD5D}" type="presParOf" srcId="{69AD406E-3BFE-4B2B-A444-AA2A80323B3E}" destId="{C4C70D02-D7B2-46A5-A69F-F9EF7D086313}" srcOrd="13" destOrd="0" presId="urn:microsoft.com/office/officeart/2005/8/layout/hList7"/>
    <dgm:cxn modelId="{07143396-568C-44B6-93A8-FB16C2ED1D6A}" type="presParOf" srcId="{69AD406E-3BFE-4B2B-A444-AA2A80323B3E}" destId="{F4922313-480B-4878-A0E9-1ED7F7053D93}" srcOrd="14" destOrd="0" presId="urn:microsoft.com/office/officeart/2005/8/layout/hList7"/>
    <dgm:cxn modelId="{B90D04A4-7B9D-44D2-8F08-F0517213C7DE}" type="presParOf" srcId="{F4922313-480B-4878-A0E9-1ED7F7053D93}" destId="{00CCCBE2-6DED-408F-8685-73CB06955F16}" srcOrd="0" destOrd="0" presId="urn:microsoft.com/office/officeart/2005/8/layout/hList7"/>
    <dgm:cxn modelId="{95BF8D8D-8DDE-471D-AC7C-5211D1613B9A}" type="presParOf" srcId="{F4922313-480B-4878-A0E9-1ED7F7053D93}" destId="{E0A35EEC-4B95-4F77-9127-5F2427BD6588}" srcOrd="1" destOrd="0" presId="urn:microsoft.com/office/officeart/2005/8/layout/hList7"/>
    <dgm:cxn modelId="{F076A47C-50AE-4A5D-9132-A0B1F6686646}" type="presParOf" srcId="{F4922313-480B-4878-A0E9-1ED7F7053D93}" destId="{AD92EAAA-CCB1-40DE-BAA9-1EAA903EC806}" srcOrd="2" destOrd="0" presId="urn:microsoft.com/office/officeart/2005/8/layout/hList7"/>
    <dgm:cxn modelId="{5BC5AB97-49A6-452E-B31A-274A87B7A587}" type="presParOf" srcId="{F4922313-480B-4878-A0E9-1ED7F7053D93}" destId="{A3008AE3-7EEA-434D-BC51-3CDA55F682C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740468-EB4E-4236-B14E-1FB16392FF07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7EE453A-5DE2-4123-AD0B-5397C549281A}">
      <dgm:prSet phldrT="[Text]"/>
      <dgm:spPr/>
      <dgm:t>
        <a:bodyPr/>
        <a:lstStyle/>
        <a:p>
          <a:r>
            <a:rPr lang="el-GR" dirty="0" smtClean="0"/>
            <a:t>Ταξινόμηση σύμφωνα με την ισχύουσα νομοθεσία για το ευρύ κοινό και τους επαγγελματίες χρήστες</a:t>
          </a:r>
          <a:endParaRPr lang="en-US" dirty="0"/>
        </a:p>
      </dgm:t>
    </dgm:pt>
    <dgm:pt modelId="{834A47DE-F80E-4996-BB3D-7F710B5F2547}" type="parTrans" cxnId="{11BAC07B-F007-4686-9841-349D23DB51BB}">
      <dgm:prSet/>
      <dgm:spPr/>
      <dgm:t>
        <a:bodyPr/>
        <a:lstStyle/>
        <a:p>
          <a:endParaRPr lang="en-US"/>
        </a:p>
      </dgm:t>
    </dgm:pt>
    <dgm:pt modelId="{9BBA60C8-330F-4AA4-9F44-CDED5F7A76CC}" type="sibTrans" cxnId="{11BAC07B-F007-4686-9841-349D23DB51BB}">
      <dgm:prSet/>
      <dgm:spPr/>
      <dgm:t>
        <a:bodyPr/>
        <a:lstStyle/>
        <a:p>
          <a:endParaRPr lang="en-US"/>
        </a:p>
      </dgm:t>
    </dgm:pt>
    <dgm:pt modelId="{138D5673-17ED-4F80-B3E3-933CA03E3F68}">
      <dgm:prSet/>
      <dgm:spPr/>
      <dgm:t>
        <a:bodyPr/>
        <a:lstStyle/>
        <a:p>
          <a:r>
            <a:rPr lang="el-GR" dirty="0" smtClean="0"/>
            <a:t>Επισήμανση (ετικέτα) σύμφωνα με την ισχύουσα νομοθεσία για το ευρύ κοινό και τους επαγγελματίες χρήστες</a:t>
          </a:r>
          <a:endParaRPr lang="el-GR" dirty="0" smtClean="0"/>
        </a:p>
      </dgm:t>
    </dgm:pt>
    <dgm:pt modelId="{397004AC-C696-4297-85A9-D4AA919CB266}" type="parTrans" cxnId="{BFD6DECF-2F3A-49C6-A2E2-3F278233106D}">
      <dgm:prSet/>
      <dgm:spPr/>
      <dgm:t>
        <a:bodyPr/>
        <a:lstStyle/>
        <a:p>
          <a:endParaRPr lang="en-US"/>
        </a:p>
      </dgm:t>
    </dgm:pt>
    <dgm:pt modelId="{5C580A8D-9B8E-437A-A926-9A821D146A62}" type="sibTrans" cxnId="{BFD6DECF-2F3A-49C6-A2E2-3F278233106D}">
      <dgm:prSet/>
      <dgm:spPr/>
      <dgm:t>
        <a:bodyPr/>
        <a:lstStyle/>
        <a:p>
          <a:endParaRPr lang="en-US"/>
        </a:p>
      </dgm:t>
    </dgm:pt>
    <dgm:pt modelId="{31B21B05-F6AA-4765-82FD-CBFD12D5EC09}">
      <dgm:prSet/>
      <dgm:spPr/>
      <dgm:t>
        <a:bodyPr/>
        <a:lstStyle/>
        <a:p>
          <a:r>
            <a:rPr lang="el-GR" dirty="0" smtClean="0"/>
            <a:t>Παροχή Δελτίου Δεδομένων Ασφαλείας για επαγγελματίες χρήστες</a:t>
          </a:r>
          <a:endParaRPr lang="el-GR" dirty="0" smtClean="0"/>
        </a:p>
      </dgm:t>
    </dgm:pt>
    <dgm:pt modelId="{244A9DE1-0E19-4DFF-B6D8-337A22233AE9}" type="parTrans" cxnId="{F8F9E587-6FF1-4B2E-9088-68BAE0026981}">
      <dgm:prSet/>
      <dgm:spPr/>
      <dgm:t>
        <a:bodyPr/>
        <a:lstStyle/>
        <a:p>
          <a:endParaRPr lang="en-US"/>
        </a:p>
      </dgm:t>
    </dgm:pt>
    <dgm:pt modelId="{3A11E756-BD28-4548-89B3-4A3C6EECBAC7}" type="sibTrans" cxnId="{F8F9E587-6FF1-4B2E-9088-68BAE0026981}">
      <dgm:prSet/>
      <dgm:spPr/>
      <dgm:t>
        <a:bodyPr/>
        <a:lstStyle/>
        <a:p>
          <a:endParaRPr lang="en-US"/>
        </a:p>
      </dgm:t>
    </dgm:pt>
    <dgm:pt modelId="{B91DC1A0-D314-45F1-A16C-E058A3C5A5AC}">
      <dgm:prSet/>
      <dgm:spPr/>
      <dgm:t>
        <a:bodyPr/>
        <a:lstStyle/>
        <a:p>
          <a:r>
            <a:rPr lang="el-GR" dirty="0" smtClean="0"/>
            <a:t>Καταχώρηση στο Εθνικό Μητρώο Χημικών Προιόντων (ΕΜΧΠ).</a:t>
          </a:r>
          <a:endParaRPr lang="el-GR" dirty="0" smtClean="0"/>
        </a:p>
      </dgm:t>
    </dgm:pt>
    <dgm:pt modelId="{E2E8FF87-FA37-4E80-B9ED-13F405B219F4}" type="parTrans" cxnId="{5EA0E70F-0A10-48EA-97B0-3C2BFC921A7B}">
      <dgm:prSet/>
      <dgm:spPr/>
      <dgm:t>
        <a:bodyPr/>
        <a:lstStyle/>
        <a:p>
          <a:endParaRPr lang="en-US"/>
        </a:p>
      </dgm:t>
    </dgm:pt>
    <dgm:pt modelId="{A213E793-B13C-490B-BB54-3C58A3BF2089}" type="sibTrans" cxnId="{5EA0E70F-0A10-48EA-97B0-3C2BFC921A7B}">
      <dgm:prSet/>
      <dgm:spPr/>
      <dgm:t>
        <a:bodyPr/>
        <a:lstStyle/>
        <a:p>
          <a:endParaRPr lang="en-US"/>
        </a:p>
      </dgm:t>
    </dgm:pt>
    <dgm:pt modelId="{F7E7F649-B067-4567-A621-49F128283B02}">
      <dgm:prSet/>
      <dgm:spPr/>
      <dgm:t>
        <a:bodyPr/>
        <a:lstStyle/>
        <a:p>
          <a:r>
            <a:rPr lang="el-GR" dirty="0" smtClean="0"/>
            <a:t>Κοινοποίηση επικινδυνότητας συστατικού στο </a:t>
          </a:r>
          <a:r>
            <a:rPr lang="en-US" dirty="0" smtClean="0"/>
            <a:t>C&amp;L Inventory</a:t>
          </a:r>
          <a:endParaRPr lang="el-GR" dirty="0" smtClean="0"/>
        </a:p>
      </dgm:t>
    </dgm:pt>
    <dgm:pt modelId="{E45A775C-6B88-48FE-82CC-5AD720CD7242}" type="parTrans" cxnId="{8DD4BC6A-BD67-46F1-870C-B3E055274047}">
      <dgm:prSet/>
      <dgm:spPr/>
      <dgm:t>
        <a:bodyPr/>
        <a:lstStyle/>
        <a:p>
          <a:endParaRPr lang="en-US"/>
        </a:p>
      </dgm:t>
    </dgm:pt>
    <dgm:pt modelId="{B3228C89-3603-4B0F-ADC7-7D42C05F0D5B}" type="sibTrans" cxnId="{8DD4BC6A-BD67-46F1-870C-B3E055274047}">
      <dgm:prSet/>
      <dgm:spPr/>
      <dgm:t>
        <a:bodyPr/>
        <a:lstStyle/>
        <a:p>
          <a:endParaRPr lang="en-US"/>
        </a:p>
      </dgm:t>
    </dgm:pt>
    <dgm:pt modelId="{D97361E7-75F8-4827-91D9-C567177103AC}" type="pres">
      <dgm:prSet presAssocID="{BE740468-EB4E-4236-B14E-1FB16392FF07}" presName="linear" presStyleCnt="0">
        <dgm:presLayoutVars>
          <dgm:animLvl val="lvl"/>
          <dgm:resizeHandles val="exact"/>
        </dgm:presLayoutVars>
      </dgm:prSet>
      <dgm:spPr/>
    </dgm:pt>
    <dgm:pt modelId="{639D852B-BCD9-4BC9-B331-8C7B1FE2C82E}" type="pres">
      <dgm:prSet presAssocID="{E7EE453A-5DE2-4123-AD0B-5397C549281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567938-E2D9-47E6-80F0-7DA96272F0A9}" type="pres">
      <dgm:prSet presAssocID="{9BBA60C8-330F-4AA4-9F44-CDED5F7A76CC}" presName="spacer" presStyleCnt="0"/>
      <dgm:spPr/>
    </dgm:pt>
    <dgm:pt modelId="{61713435-5DBD-4882-B64D-4FFC18399E01}" type="pres">
      <dgm:prSet presAssocID="{138D5673-17ED-4F80-B3E3-933CA03E3F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5C51EAD-B988-43F1-A449-A12DDC33B52A}" type="pres">
      <dgm:prSet presAssocID="{5C580A8D-9B8E-437A-A926-9A821D146A62}" presName="spacer" presStyleCnt="0"/>
      <dgm:spPr/>
    </dgm:pt>
    <dgm:pt modelId="{7C7F3A9C-06E7-444B-894A-BCF5E0499AF4}" type="pres">
      <dgm:prSet presAssocID="{31B21B05-F6AA-4765-82FD-CBFD12D5EC0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2220A6C-D72D-4CC3-A4E3-184CB2E029EB}" type="pres">
      <dgm:prSet presAssocID="{3A11E756-BD28-4548-89B3-4A3C6EECBAC7}" presName="spacer" presStyleCnt="0"/>
      <dgm:spPr/>
    </dgm:pt>
    <dgm:pt modelId="{40076F5D-64DC-48D1-8245-F1BC0F522B6B}" type="pres">
      <dgm:prSet presAssocID="{B91DC1A0-D314-45F1-A16C-E058A3C5A5A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F188877-2535-4AFC-A96B-36F08D1E55FE}" type="pres">
      <dgm:prSet presAssocID="{A213E793-B13C-490B-BB54-3C58A3BF2089}" presName="spacer" presStyleCnt="0"/>
      <dgm:spPr/>
    </dgm:pt>
    <dgm:pt modelId="{220ED582-2693-45E0-8992-FBE93DD162F3}" type="pres">
      <dgm:prSet presAssocID="{F7E7F649-B067-4567-A621-49F128283B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2CD402A-64A5-4EDB-992C-D463BD88099B}" type="presOf" srcId="{B91DC1A0-D314-45F1-A16C-E058A3C5A5AC}" destId="{40076F5D-64DC-48D1-8245-F1BC0F522B6B}" srcOrd="0" destOrd="0" presId="urn:microsoft.com/office/officeart/2005/8/layout/vList2"/>
    <dgm:cxn modelId="{9FE702BF-A971-4C47-9557-0A9A265FE963}" type="presOf" srcId="{E7EE453A-5DE2-4123-AD0B-5397C549281A}" destId="{639D852B-BCD9-4BC9-B331-8C7B1FE2C82E}" srcOrd="0" destOrd="0" presId="urn:microsoft.com/office/officeart/2005/8/layout/vList2"/>
    <dgm:cxn modelId="{BFD6DECF-2F3A-49C6-A2E2-3F278233106D}" srcId="{BE740468-EB4E-4236-B14E-1FB16392FF07}" destId="{138D5673-17ED-4F80-B3E3-933CA03E3F68}" srcOrd="1" destOrd="0" parTransId="{397004AC-C696-4297-85A9-D4AA919CB266}" sibTransId="{5C580A8D-9B8E-437A-A926-9A821D146A62}"/>
    <dgm:cxn modelId="{11BAC07B-F007-4686-9841-349D23DB51BB}" srcId="{BE740468-EB4E-4236-B14E-1FB16392FF07}" destId="{E7EE453A-5DE2-4123-AD0B-5397C549281A}" srcOrd="0" destOrd="0" parTransId="{834A47DE-F80E-4996-BB3D-7F710B5F2547}" sibTransId="{9BBA60C8-330F-4AA4-9F44-CDED5F7A76CC}"/>
    <dgm:cxn modelId="{8DD4BC6A-BD67-46F1-870C-B3E055274047}" srcId="{BE740468-EB4E-4236-B14E-1FB16392FF07}" destId="{F7E7F649-B067-4567-A621-49F128283B02}" srcOrd="4" destOrd="0" parTransId="{E45A775C-6B88-48FE-82CC-5AD720CD7242}" sibTransId="{B3228C89-3603-4B0F-ADC7-7D42C05F0D5B}"/>
    <dgm:cxn modelId="{4FC9E590-EAFB-4EE8-A696-0E8476C7F3CD}" type="presOf" srcId="{31B21B05-F6AA-4765-82FD-CBFD12D5EC09}" destId="{7C7F3A9C-06E7-444B-894A-BCF5E0499AF4}" srcOrd="0" destOrd="0" presId="urn:microsoft.com/office/officeart/2005/8/layout/vList2"/>
    <dgm:cxn modelId="{7137F5B5-4726-434C-9DAD-81151556AEEA}" type="presOf" srcId="{BE740468-EB4E-4236-B14E-1FB16392FF07}" destId="{D97361E7-75F8-4827-91D9-C567177103AC}" srcOrd="0" destOrd="0" presId="urn:microsoft.com/office/officeart/2005/8/layout/vList2"/>
    <dgm:cxn modelId="{7CCB51C7-F89F-45B3-B07A-F44DA986B59A}" type="presOf" srcId="{138D5673-17ED-4F80-B3E3-933CA03E3F68}" destId="{61713435-5DBD-4882-B64D-4FFC18399E01}" srcOrd="0" destOrd="0" presId="urn:microsoft.com/office/officeart/2005/8/layout/vList2"/>
    <dgm:cxn modelId="{5EA0E70F-0A10-48EA-97B0-3C2BFC921A7B}" srcId="{BE740468-EB4E-4236-B14E-1FB16392FF07}" destId="{B91DC1A0-D314-45F1-A16C-E058A3C5A5AC}" srcOrd="3" destOrd="0" parTransId="{E2E8FF87-FA37-4E80-B9ED-13F405B219F4}" sibTransId="{A213E793-B13C-490B-BB54-3C58A3BF2089}"/>
    <dgm:cxn modelId="{30CC4B64-3DDB-425A-8C1B-9B1825DB149C}" type="presOf" srcId="{F7E7F649-B067-4567-A621-49F128283B02}" destId="{220ED582-2693-45E0-8992-FBE93DD162F3}" srcOrd="0" destOrd="0" presId="urn:microsoft.com/office/officeart/2005/8/layout/vList2"/>
    <dgm:cxn modelId="{F8F9E587-6FF1-4B2E-9088-68BAE0026981}" srcId="{BE740468-EB4E-4236-B14E-1FB16392FF07}" destId="{31B21B05-F6AA-4765-82FD-CBFD12D5EC09}" srcOrd="2" destOrd="0" parTransId="{244A9DE1-0E19-4DFF-B6D8-337A22233AE9}" sibTransId="{3A11E756-BD28-4548-89B3-4A3C6EECBAC7}"/>
    <dgm:cxn modelId="{EDC41FC5-23E5-4677-9A74-D60FDF55C7F9}" type="presParOf" srcId="{D97361E7-75F8-4827-91D9-C567177103AC}" destId="{639D852B-BCD9-4BC9-B331-8C7B1FE2C82E}" srcOrd="0" destOrd="0" presId="urn:microsoft.com/office/officeart/2005/8/layout/vList2"/>
    <dgm:cxn modelId="{96C8046D-6100-438F-A9F5-1A48B8AECCAB}" type="presParOf" srcId="{D97361E7-75F8-4827-91D9-C567177103AC}" destId="{C1567938-E2D9-47E6-80F0-7DA96272F0A9}" srcOrd="1" destOrd="0" presId="urn:microsoft.com/office/officeart/2005/8/layout/vList2"/>
    <dgm:cxn modelId="{DE7852F5-7437-49E0-A975-622F200DE53F}" type="presParOf" srcId="{D97361E7-75F8-4827-91D9-C567177103AC}" destId="{61713435-5DBD-4882-B64D-4FFC18399E01}" srcOrd="2" destOrd="0" presId="urn:microsoft.com/office/officeart/2005/8/layout/vList2"/>
    <dgm:cxn modelId="{F981769D-BCB2-440C-B076-836B9B798A99}" type="presParOf" srcId="{D97361E7-75F8-4827-91D9-C567177103AC}" destId="{55C51EAD-B988-43F1-A449-A12DDC33B52A}" srcOrd="3" destOrd="0" presId="urn:microsoft.com/office/officeart/2005/8/layout/vList2"/>
    <dgm:cxn modelId="{94063B8C-6556-48F1-BF3C-58F1B3CF4AC0}" type="presParOf" srcId="{D97361E7-75F8-4827-91D9-C567177103AC}" destId="{7C7F3A9C-06E7-444B-894A-BCF5E0499AF4}" srcOrd="4" destOrd="0" presId="urn:microsoft.com/office/officeart/2005/8/layout/vList2"/>
    <dgm:cxn modelId="{DDC51A31-8525-4663-A6E5-2AA650A0463E}" type="presParOf" srcId="{D97361E7-75F8-4827-91D9-C567177103AC}" destId="{12220A6C-D72D-4CC3-A4E3-184CB2E029EB}" srcOrd="5" destOrd="0" presId="urn:microsoft.com/office/officeart/2005/8/layout/vList2"/>
    <dgm:cxn modelId="{5D948C64-2ADB-4F8B-83F0-191449171CB0}" type="presParOf" srcId="{D97361E7-75F8-4827-91D9-C567177103AC}" destId="{40076F5D-64DC-48D1-8245-F1BC0F522B6B}" srcOrd="6" destOrd="0" presId="urn:microsoft.com/office/officeart/2005/8/layout/vList2"/>
    <dgm:cxn modelId="{2D56DF48-9708-4807-B156-C852C1158C63}" type="presParOf" srcId="{D97361E7-75F8-4827-91D9-C567177103AC}" destId="{CF188877-2535-4AFC-A96B-36F08D1E55FE}" srcOrd="7" destOrd="0" presId="urn:microsoft.com/office/officeart/2005/8/layout/vList2"/>
    <dgm:cxn modelId="{D6CEA439-2D5E-4607-A26E-D10E75F62FA5}" type="presParOf" srcId="{D97361E7-75F8-4827-91D9-C567177103AC}" destId="{220ED582-2693-45E0-8992-FBE93DD162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18C60-C28A-4F7B-9F9C-52475E05514C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56AF895-1109-4BE3-B6FF-517982EFFCFB}">
      <dgm:prSet phldrT="[Text]"/>
      <dgm:spPr/>
      <dgm:t>
        <a:bodyPr/>
        <a:lstStyle/>
        <a:p>
          <a:r>
            <a:rPr lang="el-GR" b="1" dirty="0" smtClean="0"/>
            <a:t>Λιπαντικά Μηχανών Εσωτερικής Καύσης (ΜΕΚ)</a:t>
          </a:r>
          <a:endParaRPr lang="en-US" b="1" dirty="0"/>
        </a:p>
      </dgm:t>
    </dgm:pt>
    <dgm:pt modelId="{9FEED6CB-1DFE-4774-9B86-7FB4A85461C5}" type="parTrans" cxnId="{002CDC60-AFA3-4B55-AF89-94706D056CD6}">
      <dgm:prSet/>
      <dgm:spPr/>
      <dgm:t>
        <a:bodyPr/>
        <a:lstStyle/>
        <a:p>
          <a:endParaRPr lang="en-US"/>
        </a:p>
      </dgm:t>
    </dgm:pt>
    <dgm:pt modelId="{4F8643FE-3252-49CB-952A-1FF57C491473}" type="sibTrans" cxnId="{002CDC60-AFA3-4B55-AF89-94706D056CD6}">
      <dgm:prSet/>
      <dgm:spPr/>
      <dgm:t>
        <a:bodyPr/>
        <a:lstStyle/>
        <a:p>
          <a:endParaRPr lang="en-US"/>
        </a:p>
      </dgm:t>
    </dgm:pt>
    <dgm:pt modelId="{E9031D6E-8F92-457C-9332-0D69273FA0AD}">
      <dgm:prSet phldrT="[Text]"/>
      <dgm:spPr/>
      <dgm:t>
        <a:bodyPr/>
        <a:lstStyle/>
        <a:p>
          <a:r>
            <a:rPr lang="el-GR" dirty="0" smtClean="0"/>
            <a:t>Ενδείξεις στη συσκευασία</a:t>
          </a:r>
          <a:endParaRPr lang="en-US" dirty="0"/>
        </a:p>
      </dgm:t>
    </dgm:pt>
    <dgm:pt modelId="{DDFBD247-DE10-471E-94FB-2E60FC13EF90}" type="parTrans" cxnId="{DA8A5280-63B8-477C-ADDB-CF99FF995576}">
      <dgm:prSet/>
      <dgm:spPr/>
      <dgm:t>
        <a:bodyPr/>
        <a:lstStyle/>
        <a:p>
          <a:endParaRPr lang="en-US"/>
        </a:p>
      </dgm:t>
    </dgm:pt>
    <dgm:pt modelId="{3FEB3326-D138-497B-8CEC-B23589D1F6E6}" type="sibTrans" cxnId="{DA8A5280-63B8-477C-ADDB-CF99FF995576}">
      <dgm:prSet/>
      <dgm:spPr/>
      <dgm:t>
        <a:bodyPr/>
        <a:lstStyle/>
        <a:p>
          <a:endParaRPr lang="en-US"/>
        </a:p>
      </dgm:t>
    </dgm:pt>
    <dgm:pt modelId="{19EC4699-F0D4-4C6E-A6E1-6394FE7AD4F7}">
      <dgm:prSet phldrT="[Text]"/>
      <dgm:spPr/>
      <dgm:t>
        <a:bodyPr/>
        <a:lstStyle/>
        <a:p>
          <a:r>
            <a:rPr lang="el-GR" b="1" dirty="0" smtClean="0"/>
            <a:t>Λιπαντικά για τη λίπανση διαφορικών και κιβωτίων ταχυτήτων οχημάτων (</a:t>
          </a:r>
          <a:r>
            <a:rPr lang="el-GR" b="1" dirty="0" err="1" smtClean="0"/>
            <a:t>Βαλβολινες</a:t>
          </a:r>
          <a:r>
            <a:rPr lang="el-GR" b="1" dirty="0" smtClean="0"/>
            <a:t>)</a:t>
          </a:r>
        </a:p>
      </dgm:t>
    </dgm:pt>
    <dgm:pt modelId="{497AA183-C96B-4137-ABC4-198C1B00D4ED}" type="parTrans" cxnId="{CC7ED909-9DD5-4844-8DB8-26FF4BE58EC3}">
      <dgm:prSet/>
      <dgm:spPr/>
      <dgm:t>
        <a:bodyPr/>
        <a:lstStyle/>
        <a:p>
          <a:endParaRPr lang="en-US"/>
        </a:p>
      </dgm:t>
    </dgm:pt>
    <dgm:pt modelId="{04909216-3769-4333-9FFB-35312A66FA82}" type="sibTrans" cxnId="{CC7ED909-9DD5-4844-8DB8-26FF4BE58EC3}">
      <dgm:prSet/>
      <dgm:spPr/>
      <dgm:t>
        <a:bodyPr/>
        <a:lstStyle/>
        <a:p>
          <a:endParaRPr lang="en-US"/>
        </a:p>
      </dgm:t>
    </dgm:pt>
    <dgm:pt modelId="{1DA31269-6A45-4465-AB57-B676CCFC228E}">
      <dgm:prSet phldrT="[Text]"/>
      <dgm:spPr/>
      <dgm:t>
        <a:bodyPr/>
        <a:lstStyle/>
        <a:p>
          <a:r>
            <a:rPr lang="el-GR" b="1" dirty="0" smtClean="0"/>
            <a:t>Λιπαντικά Δίχρονων Κινητήρων</a:t>
          </a:r>
          <a:endParaRPr lang="en-US" b="1" dirty="0"/>
        </a:p>
      </dgm:t>
    </dgm:pt>
    <dgm:pt modelId="{59176897-2E73-4CFD-AFEB-DE649818CF87}" type="parTrans" cxnId="{7FD2B267-C01C-477F-AFE8-9ADF706F809A}">
      <dgm:prSet/>
      <dgm:spPr/>
      <dgm:t>
        <a:bodyPr/>
        <a:lstStyle/>
        <a:p>
          <a:endParaRPr lang="en-US"/>
        </a:p>
      </dgm:t>
    </dgm:pt>
    <dgm:pt modelId="{3C0D5234-2531-4A23-ADE8-A132CABA5CF0}" type="sibTrans" cxnId="{7FD2B267-C01C-477F-AFE8-9ADF706F809A}">
      <dgm:prSet/>
      <dgm:spPr/>
      <dgm:t>
        <a:bodyPr/>
        <a:lstStyle/>
        <a:p>
          <a:endParaRPr lang="en-US"/>
        </a:p>
      </dgm:t>
    </dgm:pt>
    <dgm:pt modelId="{FFFCAE8E-BA94-4B72-BB8B-97A7ECE6BF97}">
      <dgm:prSet phldrT="[Text]"/>
      <dgm:spPr/>
      <dgm:t>
        <a:bodyPr/>
        <a:lstStyle/>
        <a:p>
          <a:r>
            <a:rPr lang="el-GR" dirty="0" smtClean="0"/>
            <a:t>Κατάθεση Τεχνικού φακέλου γνωστοποίησης κυκλοφορίας προϊόντος στο Μητρώο ορυκτελαίων-</a:t>
          </a:r>
          <a:r>
            <a:rPr lang="el-GR" dirty="0" err="1" smtClean="0"/>
            <a:t>βαλβολινών</a:t>
          </a:r>
          <a:r>
            <a:rPr lang="el-GR" dirty="0" smtClean="0"/>
            <a:t/>
          </a:r>
          <a:br>
            <a:rPr lang="el-GR" dirty="0" smtClean="0"/>
          </a:br>
          <a:endParaRPr lang="en-US" dirty="0"/>
        </a:p>
      </dgm:t>
    </dgm:pt>
    <dgm:pt modelId="{67CD1390-B005-494F-BBBA-E56B35E21919}" type="parTrans" cxnId="{61EB43BF-896A-4A70-A0BA-718CBB965FEE}">
      <dgm:prSet/>
      <dgm:spPr/>
      <dgm:t>
        <a:bodyPr/>
        <a:lstStyle/>
        <a:p>
          <a:endParaRPr lang="en-US"/>
        </a:p>
      </dgm:t>
    </dgm:pt>
    <dgm:pt modelId="{A8AD8431-834C-40D4-85EA-7929227E18C7}" type="sibTrans" cxnId="{61EB43BF-896A-4A70-A0BA-718CBB965FEE}">
      <dgm:prSet/>
      <dgm:spPr/>
      <dgm:t>
        <a:bodyPr/>
        <a:lstStyle/>
        <a:p>
          <a:endParaRPr lang="en-US"/>
        </a:p>
      </dgm:t>
    </dgm:pt>
    <dgm:pt modelId="{28CBBD8B-8FF6-44B0-AEAB-0A0273418310}">
      <dgm:prSet/>
      <dgm:spPr/>
      <dgm:t>
        <a:bodyPr/>
        <a:lstStyle/>
        <a:p>
          <a:r>
            <a:rPr lang="el-GR" dirty="0" smtClean="0"/>
            <a:t>Ενδείξεις στη συσκευασία</a:t>
          </a:r>
          <a:endParaRPr lang="en-US" dirty="0"/>
        </a:p>
      </dgm:t>
    </dgm:pt>
    <dgm:pt modelId="{BDB98730-B9A1-44F4-9405-4531AEFA325F}" type="parTrans" cxnId="{4B805972-3616-4A21-B44B-A17D0E089FCE}">
      <dgm:prSet/>
      <dgm:spPr/>
      <dgm:t>
        <a:bodyPr/>
        <a:lstStyle/>
        <a:p>
          <a:endParaRPr lang="en-US"/>
        </a:p>
      </dgm:t>
    </dgm:pt>
    <dgm:pt modelId="{7D90A4DE-7298-4CA1-AA61-91B13023B5E8}" type="sibTrans" cxnId="{4B805972-3616-4A21-B44B-A17D0E089FCE}">
      <dgm:prSet/>
      <dgm:spPr/>
      <dgm:t>
        <a:bodyPr/>
        <a:lstStyle/>
        <a:p>
          <a:endParaRPr lang="en-US"/>
        </a:p>
      </dgm:t>
    </dgm:pt>
    <dgm:pt modelId="{0B6F628B-D0E4-433D-8469-77D8BC76A504}">
      <dgm:prSet phldrT="[Text]"/>
      <dgm:spPr/>
      <dgm:t>
        <a:bodyPr/>
        <a:lstStyle/>
        <a:p>
          <a:r>
            <a:rPr lang="el-GR" dirty="0" smtClean="0"/>
            <a:t>Κατάθεση Τεχνικού φακέλου γνωστοποίησης κυκλοφορίας προϊόντος στο Μητρώο ορυκτελαίων-</a:t>
          </a:r>
          <a:r>
            <a:rPr lang="el-GR" dirty="0" err="1" smtClean="0"/>
            <a:t>βαλβολινών</a:t>
          </a:r>
          <a:r>
            <a:rPr lang="el-GR" dirty="0" smtClean="0"/>
            <a:t/>
          </a:r>
          <a:br>
            <a:rPr lang="el-GR" dirty="0" smtClean="0"/>
          </a:br>
          <a:endParaRPr lang="en-US" dirty="0"/>
        </a:p>
      </dgm:t>
    </dgm:pt>
    <dgm:pt modelId="{84A9CEEA-DD96-4A38-B5AB-6995507B2588}" type="parTrans" cxnId="{B0CD03D3-1B8D-40B7-9EBC-287381BB5A53}">
      <dgm:prSet/>
      <dgm:spPr/>
      <dgm:t>
        <a:bodyPr/>
        <a:lstStyle/>
        <a:p>
          <a:endParaRPr lang="en-US"/>
        </a:p>
      </dgm:t>
    </dgm:pt>
    <dgm:pt modelId="{812C3DF6-B156-481C-AABD-F1251680EA14}" type="sibTrans" cxnId="{B0CD03D3-1B8D-40B7-9EBC-287381BB5A53}">
      <dgm:prSet/>
      <dgm:spPr/>
      <dgm:t>
        <a:bodyPr/>
        <a:lstStyle/>
        <a:p>
          <a:endParaRPr lang="en-US"/>
        </a:p>
      </dgm:t>
    </dgm:pt>
    <dgm:pt modelId="{F7AE80A5-1963-45AB-9E34-10645D20F70D}">
      <dgm:prSet phldrT="[Text]"/>
      <dgm:spPr/>
      <dgm:t>
        <a:bodyPr/>
        <a:lstStyle/>
        <a:p>
          <a:r>
            <a:rPr lang="el-GR" dirty="0" smtClean="0"/>
            <a:t>Κατάθεση Τεχνικού φακέλου γνωστοποίησης κυκλοφορίας προϊόντος στο Μητρώο ορυκτελαίων-</a:t>
          </a:r>
          <a:r>
            <a:rPr lang="el-GR" dirty="0" err="1" smtClean="0"/>
            <a:t>βαλβολινών</a:t>
          </a:r>
          <a:r>
            <a:rPr lang="el-GR" dirty="0" smtClean="0"/>
            <a:t/>
          </a:r>
          <a:br>
            <a:rPr lang="el-GR" dirty="0" smtClean="0"/>
          </a:br>
          <a:endParaRPr lang="en-US" dirty="0"/>
        </a:p>
      </dgm:t>
    </dgm:pt>
    <dgm:pt modelId="{1E3B2A48-18AA-4171-93BC-6E995FBAF6AD}" type="parTrans" cxnId="{8F99D8E3-B01E-4390-AC1B-1FC2D11038C6}">
      <dgm:prSet/>
      <dgm:spPr/>
      <dgm:t>
        <a:bodyPr/>
        <a:lstStyle/>
        <a:p>
          <a:endParaRPr lang="en-US"/>
        </a:p>
      </dgm:t>
    </dgm:pt>
    <dgm:pt modelId="{354AC110-31FE-468A-9418-1600F7F31766}" type="sibTrans" cxnId="{8F99D8E3-B01E-4390-AC1B-1FC2D11038C6}">
      <dgm:prSet/>
      <dgm:spPr/>
      <dgm:t>
        <a:bodyPr/>
        <a:lstStyle/>
        <a:p>
          <a:endParaRPr lang="en-US"/>
        </a:p>
      </dgm:t>
    </dgm:pt>
    <dgm:pt modelId="{9DA6786C-2C55-4617-8D10-2D784EFB1F61}">
      <dgm:prSet/>
      <dgm:spPr/>
      <dgm:t>
        <a:bodyPr/>
        <a:lstStyle/>
        <a:p>
          <a:r>
            <a:rPr lang="el-GR" dirty="0" smtClean="0"/>
            <a:t>Ενδείξεις στη συσκευασία</a:t>
          </a:r>
          <a:endParaRPr lang="en-US" dirty="0"/>
        </a:p>
      </dgm:t>
    </dgm:pt>
    <dgm:pt modelId="{E577EFD5-2D6B-4CC5-8A63-03E081178604}" type="parTrans" cxnId="{47A3716D-A930-44A8-B499-D29926FAE420}">
      <dgm:prSet/>
      <dgm:spPr/>
      <dgm:t>
        <a:bodyPr/>
        <a:lstStyle/>
        <a:p>
          <a:endParaRPr lang="en-US"/>
        </a:p>
      </dgm:t>
    </dgm:pt>
    <dgm:pt modelId="{EBBECC66-8F31-4804-B198-EDCA17F2DB5D}" type="sibTrans" cxnId="{47A3716D-A930-44A8-B499-D29926FAE420}">
      <dgm:prSet/>
      <dgm:spPr/>
      <dgm:t>
        <a:bodyPr/>
        <a:lstStyle/>
        <a:p>
          <a:endParaRPr lang="en-US"/>
        </a:p>
      </dgm:t>
    </dgm:pt>
    <dgm:pt modelId="{B8B0B1D9-44DD-4175-9393-562A3246A412}" type="pres">
      <dgm:prSet presAssocID="{98418C60-C28A-4F7B-9F9C-52475E05514C}" presName="Name0" presStyleCnt="0">
        <dgm:presLayoutVars>
          <dgm:dir/>
          <dgm:animLvl val="lvl"/>
          <dgm:resizeHandles val="exact"/>
        </dgm:presLayoutVars>
      </dgm:prSet>
      <dgm:spPr/>
    </dgm:pt>
    <dgm:pt modelId="{DAFD7DF2-6C36-4817-B761-52E2FB5B0B12}" type="pres">
      <dgm:prSet presAssocID="{656AF895-1109-4BE3-B6FF-517982EFFCFB}" presName="composite" presStyleCnt="0"/>
      <dgm:spPr/>
    </dgm:pt>
    <dgm:pt modelId="{FB120D38-11F6-4B20-8C67-27878BAFB99B}" type="pres">
      <dgm:prSet presAssocID="{656AF895-1109-4BE3-B6FF-517982EFFCF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5EECD-34FE-44A5-9A0C-F15BA926A2E6}" type="pres">
      <dgm:prSet presAssocID="{656AF895-1109-4BE3-B6FF-517982EFFCF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DBA58-62C5-4B43-979A-C387B1F48395}" type="pres">
      <dgm:prSet presAssocID="{4F8643FE-3252-49CB-952A-1FF57C491473}" presName="space" presStyleCnt="0"/>
      <dgm:spPr/>
    </dgm:pt>
    <dgm:pt modelId="{16838E9F-55CE-4018-A2B5-A7166444AE6C}" type="pres">
      <dgm:prSet presAssocID="{19EC4699-F0D4-4C6E-A6E1-6394FE7AD4F7}" presName="composite" presStyleCnt="0"/>
      <dgm:spPr/>
    </dgm:pt>
    <dgm:pt modelId="{B62BC6C6-ACC6-406B-8597-E01B5BF3F002}" type="pres">
      <dgm:prSet presAssocID="{19EC4699-F0D4-4C6E-A6E1-6394FE7AD4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A1D9A-0B69-46C8-876E-B66140A003CF}" type="pres">
      <dgm:prSet presAssocID="{19EC4699-F0D4-4C6E-A6E1-6394FE7AD4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7F542-9CB2-498B-87D1-9ABEDA20C50A}" type="pres">
      <dgm:prSet presAssocID="{04909216-3769-4333-9FFB-35312A66FA82}" presName="space" presStyleCnt="0"/>
      <dgm:spPr/>
    </dgm:pt>
    <dgm:pt modelId="{2267C2A2-9792-429F-9951-E34E379F5DFE}" type="pres">
      <dgm:prSet presAssocID="{1DA31269-6A45-4465-AB57-B676CCFC228E}" presName="composite" presStyleCnt="0"/>
      <dgm:spPr/>
    </dgm:pt>
    <dgm:pt modelId="{D0F206B6-757C-4080-A811-F57E62749990}" type="pres">
      <dgm:prSet presAssocID="{1DA31269-6A45-4465-AB57-B676CCFC22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F23B812-557E-4CB1-8F52-4145B905CFA3}" type="pres">
      <dgm:prSet presAssocID="{1DA31269-6A45-4465-AB57-B676CCFC22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B43BF-896A-4A70-A0BA-718CBB965FEE}" srcId="{1DA31269-6A45-4465-AB57-B676CCFC228E}" destId="{FFFCAE8E-BA94-4B72-BB8B-97A7ECE6BF97}" srcOrd="0" destOrd="0" parTransId="{67CD1390-B005-494F-BBBA-E56B35E21919}" sibTransId="{A8AD8431-834C-40D4-85EA-7929227E18C7}"/>
    <dgm:cxn modelId="{58D44B88-703F-4180-85DA-48C3D7A0C899}" type="presOf" srcId="{FFFCAE8E-BA94-4B72-BB8B-97A7ECE6BF97}" destId="{CF23B812-557E-4CB1-8F52-4145B905CFA3}" srcOrd="0" destOrd="0" presId="urn:microsoft.com/office/officeart/2005/8/layout/hList1"/>
    <dgm:cxn modelId="{CC7ED909-9DD5-4844-8DB8-26FF4BE58EC3}" srcId="{98418C60-C28A-4F7B-9F9C-52475E05514C}" destId="{19EC4699-F0D4-4C6E-A6E1-6394FE7AD4F7}" srcOrd="1" destOrd="0" parTransId="{497AA183-C96B-4137-ABC4-198C1B00D4ED}" sibTransId="{04909216-3769-4333-9FFB-35312A66FA82}"/>
    <dgm:cxn modelId="{8F99D8E3-B01E-4390-AC1B-1FC2D11038C6}" srcId="{19EC4699-F0D4-4C6E-A6E1-6394FE7AD4F7}" destId="{F7AE80A5-1963-45AB-9E34-10645D20F70D}" srcOrd="0" destOrd="0" parTransId="{1E3B2A48-18AA-4171-93BC-6E995FBAF6AD}" sibTransId="{354AC110-31FE-468A-9418-1600F7F31766}"/>
    <dgm:cxn modelId="{26D6A467-5DC8-4F8E-ACFA-8BA335C87690}" type="presOf" srcId="{19EC4699-F0D4-4C6E-A6E1-6394FE7AD4F7}" destId="{B62BC6C6-ACC6-406B-8597-E01B5BF3F002}" srcOrd="0" destOrd="0" presId="urn:microsoft.com/office/officeart/2005/8/layout/hList1"/>
    <dgm:cxn modelId="{002CDC60-AFA3-4B55-AF89-94706D056CD6}" srcId="{98418C60-C28A-4F7B-9F9C-52475E05514C}" destId="{656AF895-1109-4BE3-B6FF-517982EFFCFB}" srcOrd="0" destOrd="0" parTransId="{9FEED6CB-1DFE-4774-9B86-7FB4A85461C5}" sibTransId="{4F8643FE-3252-49CB-952A-1FF57C491473}"/>
    <dgm:cxn modelId="{CA634ECE-2817-4D4A-B92E-C32006624241}" type="presOf" srcId="{1DA31269-6A45-4465-AB57-B676CCFC228E}" destId="{D0F206B6-757C-4080-A811-F57E62749990}" srcOrd="0" destOrd="0" presId="urn:microsoft.com/office/officeart/2005/8/layout/hList1"/>
    <dgm:cxn modelId="{7D6A2084-A2B1-422A-9BFD-629F00055CE5}" type="presOf" srcId="{9DA6786C-2C55-4617-8D10-2D784EFB1F61}" destId="{CF23B812-557E-4CB1-8F52-4145B905CFA3}" srcOrd="0" destOrd="1" presId="urn:microsoft.com/office/officeart/2005/8/layout/hList1"/>
    <dgm:cxn modelId="{E905D1DA-9632-4042-BB4B-77333B70C12A}" type="presOf" srcId="{656AF895-1109-4BE3-B6FF-517982EFFCFB}" destId="{FB120D38-11F6-4B20-8C67-27878BAFB99B}" srcOrd="0" destOrd="0" presId="urn:microsoft.com/office/officeart/2005/8/layout/hList1"/>
    <dgm:cxn modelId="{47A3716D-A930-44A8-B499-D29926FAE420}" srcId="{1DA31269-6A45-4465-AB57-B676CCFC228E}" destId="{9DA6786C-2C55-4617-8D10-2D784EFB1F61}" srcOrd="1" destOrd="0" parTransId="{E577EFD5-2D6B-4CC5-8A63-03E081178604}" sibTransId="{EBBECC66-8F31-4804-B198-EDCA17F2DB5D}"/>
    <dgm:cxn modelId="{A8F64AC8-11CA-4A27-AF3B-061A77805339}" type="presOf" srcId="{28CBBD8B-8FF6-44B0-AEAB-0A0273418310}" destId="{457A1D9A-0B69-46C8-876E-B66140A003CF}" srcOrd="0" destOrd="1" presId="urn:microsoft.com/office/officeart/2005/8/layout/hList1"/>
    <dgm:cxn modelId="{653D584E-F979-45BC-B050-260F6B790FC9}" type="presOf" srcId="{98418C60-C28A-4F7B-9F9C-52475E05514C}" destId="{B8B0B1D9-44DD-4175-9393-562A3246A412}" srcOrd="0" destOrd="0" presId="urn:microsoft.com/office/officeart/2005/8/layout/hList1"/>
    <dgm:cxn modelId="{B0CD03D3-1B8D-40B7-9EBC-287381BB5A53}" srcId="{656AF895-1109-4BE3-B6FF-517982EFFCFB}" destId="{0B6F628B-D0E4-433D-8469-77D8BC76A504}" srcOrd="0" destOrd="0" parTransId="{84A9CEEA-DD96-4A38-B5AB-6995507B2588}" sibTransId="{812C3DF6-B156-481C-AABD-F1251680EA14}"/>
    <dgm:cxn modelId="{7FD2B267-C01C-477F-AFE8-9ADF706F809A}" srcId="{98418C60-C28A-4F7B-9F9C-52475E05514C}" destId="{1DA31269-6A45-4465-AB57-B676CCFC228E}" srcOrd="2" destOrd="0" parTransId="{59176897-2E73-4CFD-AFEB-DE649818CF87}" sibTransId="{3C0D5234-2531-4A23-ADE8-A132CABA5CF0}"/>
    <dgm:cxn modelId="{6AE48A95-E8CC-41F7-9DFB-AE602B8DE4E7}" type="presOf" srcId="{F7AE80A5-1963-45AB-9E34-10645D20F70D}" destId="{457A1D9A-0B69-46C8-876E-B66140A003CF}" srcOrd="0" destOrd="0" presId="urn:microsoft.com/office/officeart/2005/8/layout/hList1"/>
    <dgm:cxn modelId="{DA8A5280-63B8-477C-ADDB-CF99FF995576}" srcId="{656AF895-1109-4BE3-B6FF-517982EFFCFB}" destId="{E9031D6E-8F92-457C-9332-0D69273FA0AD}" srcOrd="1" destOrd="0" parTransId="{DDFBD247-DE10-471E-94FB-2E60FC13EF90}" sibTransId="{3FEB3326-D138-497B-8CEC-B23589D1F6E6}"/>
    <dgm:cxn modelId="{76BA8E67-B2ED-4154-B66D-2F42D3EE5694}" type="presOf" srcId="{0B6F628B-D0E4-433D-8469-77D8BC76A504}" destId="{52E5EECD-34FE-44A5-9A0C-F15BA926A2E6}" srcOrd="0" destOrd="0" presId="urn:microsoft.com/office/officeart/2005/8/layout/hList1"/>
    <dgm:cxn modelId="{C93E69E7-282E-4A9F-BA7B-30A048D822AB}" type="presOf" srcId="{E9031D6E-8F92-457C-9332-0D69273FA0AD}" destId="{52E5EECD-34FE-44A5-9A0C-F15BA926A2E6}" srcOrd="0" destOrd="1" presId="urn:microsoft.com/office/officeart/2005/8/layout/hList1"/>
    <dgm:cxn modelId="{4B805972-3616-4A21-B44B-A17D0E089FCE}" srcId="{19EC4699-F0D4-4C6E-A6E1-6394FE7AD4F7}" destId="{28CBBD8B-8FF6-44B0-AEAB-0A0273418310}" srcOrd="1" destOrd="0" parTransId="{BDB98730-B9A1-44F4-9405-4531AEFA325F}" sibTransId="{7D90A4DE-7298-4CA1-AA61-91B13023B5E8}"/>
    <dgm:cxn modelId="{AE17FC06-0A3A-4552-BCC5-449815CD3ECE}" type="presParOf" srcId="{B8B0B1D9-44DD-4175-9393-562A3246A412}" destId="{DAFD7DF2-6C36-4817-B761-52E2FB5B0B12}" srcOrd="0" destOrd="0" presId="urn:microsoft.com/office/officeart/2005/8/layout/hList1"/>
    <dgm:cxn modelId="{609CA94A-F30A-4129-B46C-94C68EAC4EE8}" type="presParOf" srcId="{DAFD7DF2-6C36-4817-B761-52E2FB5B0B12}" destId="{FB120D38-11F6-4B20-8C67-27878BAFB99B}" srcOrd="0" destOrd="0" presId="urn:microsoft.com/office/officeart/2005/8/layout/hList1"/>
    <dgm:cxn modelId="{1C7EBEF8-B530-48B2-A78B-E8FEC2ECB054}" type="presParOf" srcId="{DAFD7DF2-6C36-4817-B761-52E2FB5B0B12}" destId="{52E5EECD-34FE-44A5-9A0C-F15BA926A2E6}" srcOrd="1" destOrd="0" presId="urn:microsoft.com/office/officeart/2005/8/layout/hList1"/>
    <dgm:cxn modelId="{DE99E76D-3F0E-44A9-8C4C-C49DA7F682F5}" type="presParOf" srcId="{B8B0B1D9-44DD-4175-9393-562A3246A412}" destId="{A9DDBA58-62C5-4B43-979A-C387B1F48395}" srcOrd="1" destOrd="0" presId="urn:microsoft.com/office/officeart/2005/8/layout/hList1"/>
    <dgm:cxn modelId="{689BE740-8719-41A3-99E8-D24BD5111222}" type="presParOf" srcId="{B8B0B1D9-44DD-4175-9393-562A3246A412}" destId="{16838E9F-55CE-4018-A2B5-A7166444AE6C}" srcOrd="2" destOrd="0" presId="urn:microsoft.com/office/officeart/2005/8/layout/hList1"/>
    <dgm:cxn modelId="{1A7D2D97-BFE8-439E-867D-77A5F556054F}" type="presParOf" srcId="{16838E9F-55CE-4018-A2B5-A7166444AE6C}" destId="{B62BC6C6-ACC6-406B-8597-E01B5BF3F002}" srcOrd="0" destOrd="0" presId="urn:microsoft.com/office/officeart/2005/8/layout/hList1"/>
    <dgm:cxn modelId="{B7C65043-B003-4A29-B8D6-0649B6C61D3A}" type="presParOf" srcId="{16838E9F-55CE-4018-A2B5-A7166444AE6C}" destId="{457A1D9A-0B69-46C8-876E-B66140A003CF}" srcOrd="1" destOrd="0" presId="urn:microsoft.com/office/officeart/2005/8/layout/hList1"/>
    <dgm:cxn modelId="{3ECFBD9A-5EAA-4D63-8882-711996AE031A}" type="presParOf" srcId="{B8B0B1D9-44DD-4175-9393-562A3246A412}" destId="{6067F542-9CB2-498B-87D1-9ABEDA20C50A}" srcOrd="3" destOrd="0" presId="urn:microsoft.com/office/officeart/2005/8/layout/hList1"/>
    <dgm:cxn modelId="{4B46FBC9-346D-4330-83DA-E078F1BCDF8F}" type="presParOf" srcId="{B8B0B1D9-44DD-4175-9393-562A3246A412}" destId="{2267C2A2-9792-429F-9951-E34E379F5DFE}" srcOrd="4" destOrd="0" presId="urn:microsoft.com/office/officeart/2005/8/layout/hList1"/>
    <dgm:cxn modelId="{A61B08BE-E322-44CF-BDCD-21F056694583}" type="presParOf" srcId="{2267C2A2-9792-429F-9951-E34E379F5DFE}" destId="{D0F206B6-757C-4080-A811-F57E62749990}" srcOrd="0" destOrd="0" presId="urn:microsoft.com/office/officeart/2005/8/layout/hList1"/>
    <dgm:cxn modelId="{CDF7FE76-9B78-42D4-B7F0-2506AA6BD704}" type="presParOf" srcId="{2267C2A2-9792-429F-9951-E34E379F5DFE}" destId="{CF23B812-557E-4CB1-8F52-4145B905CF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4D02A4-C9E5-4B09-BF06-554C150A8F7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31490-537D-4E13-9E2E-2644FB777E9F}">
      <dgm:prSet phldrT="[Text]"/>
      <dgm:spPr/>
      <dgm:t>
        <a:bodyPr/>
        <a:lstStyle/>
        <a:p>
          <a:r>
            <a:rPr lang="el-GR" dirty="0" smtClean="0"/>
            <a:t>Λιπάσματα ΕΚ</a:t>
          </a:r>
          <a:endParaRPr lang="en-US" dirty="0"/>
        </a:p>
      </dgm:t>
    </dgm:pt>
    <dgm:pt modelId="{53B34B0B-A348-4C63-BB70-AC938C544C71}" type="parTrans" cxnId="{670B3AB8-9BE8-4775-8D64-425B1CEFE10B}">
      <dgm:prSet/>
      <dgm:spPr/>
      <dgm:t>
        <a:bodyPr/>
        <a:lstStyle/>
        <a:p>
          <a:endParaRPr lang="en-US"/>
        </a:p>
      </dgm:t>
    </dgm:pt>
    <dgm:pt modelId="{31D56449-E4A2-490E-A923-C8B7D8C1C58B}" type="sibTrans" cxnId="{670B3AB8-9BE8-4775-8D64-425B1CEFE10B}">
      <dgm:prSet/>
      <dgm:spPr/>
      <dgm:t>
        <a:bodyPr/>
        <a:lstStyle/>
        <a:p>
          <a:endParaRPr lang="en-US"/>
        </a:p>
      </dgm:t>
    </dgm:pt>
    <dgm:pt modelId="{C400D319-FFD4-484B-A255-905A2AF75CD2}">
      <dgm:prSet phldrT="[Text]"/>
      <dgm:spPr/>
      <dgm:t>
        <a:bodyPr/>
        <a:lstStyle/>
        <a:p>
          <a:r>
            <a:rPr lang="el-GR" dirty="0" smtClean="0"/>
            <a:t>Πρόκειται για λιπάσματα που αποτελούνται από ανόργανα συστατικά.</a:t>
          </a:r>
          <a:endParaRPr lang="en-US" dirty="0"/>
        </a:p>
      </dgm:t>
    </dgm:pt>
    <dgm:pt modelId="{42E70ED8-90DF-404A-9EC3-EA779E0A1829}" type="parTrans" cxnId="{8321F584-8AD4-491A-9C58-AEDCA95C0C4D}">
      <dgm:prSet/>
      <dgm:spPr/>
      <dgm:t>
        <a:bodyPr/>
        <a:lstStyle/>
        <a:p>
          <a:endParaRPr lang="en-US"/>
        </a:p>
      </dgm:t>
    </dgm:pt>
    <dgm:pt modelId="{22249E29-1E29-402A-983F-B04A861B991B}" type="sibTrans" cxnId="{8321F584-8AD4-491A-9C58-AEDCA95C0C4D}">
      <dgm:prSet/>
      <dgm:spPr/>
      <dgm:t>
        <a:bodyPr/>
        <a:lstStyle/>
        <a:p>
          <a:endParaRPr lang="en-US"/>
        </a:p>
      </dgm:t>
    </dgm:pt>
    <dgm:pt modelId="{252E51CF-C4DC-4569-8F9F-27C6A3B1CB69}">
      <dgm:prSet phldrT="[Text]"/>
      <dgm:spPr/>
      <dgm:t>
        <a:bodyPr/>
        <a:lstStyle/>
        <a:p>
          <a:r>
            <a:rPr lang="el-GR" dirty="0" smtClean="0"/>
            <a:t>Λιπάσματα </a:t>
          </a:r>
          <a:r>
            <a:rPr lang="el-GR" smtClean="0"/>
            <a:t>Νέου Τύπου</a:t>
          </a:r>
          <a:endParaRPr lang="en-US"/>
        </a:p>
      </dgm:t>
    </dgm:pt>
    <dgm:pt modelId="{33174928-F5FB-4895-A04D-88F616F770B8}" type="parTrans" cxnId="{591C6F0E-697F-444C-8DC6-E7422F3AE62C}">
      <dgm:prSet/>
      <dgm:spPr/>
      <dgm:t>
        <a:bodyPr/>
        <a:lstStyle/>
        <a:p>
          <a:endParaRPr lang="en-US"/>
        </a:p>
      </dgm:t>
    </dgm:pt>
    <dgm:pt modelId="{A5568381-CFAF-493D-BC8A-C55DF67458BD}" type="sibTrans" cxnId="{591C6F0E-697F-444C-8DC6-E7422F3AE62C}">
      <dgm:prSet/>
      <dgm:spPr/>
      <dgm:t>
        <a:bodyPr/>
        <a:lstStyle/>
        <a:p>
          <a:endParaRPr lang="en-US"/>
        </a:p>
      </dgm:t>
    </dgm:pt>
    <dgm:pt modelId="{58CD867F-31DB-419F-815B-427589A45B9B}">
      <dgm:prSet phldrT="[Text]" phldr="1"/>
      <dgm:spPr/>
      <dgm:t>
        <a:bodyPr/>
        <a:lstStyle/>
        <a:p>
          <a:endParaRPr lang="en-US"/>
        </a:p>
      </dgm:t>
    </dgm:pt>
    <dgm:pt modelId="{43625231-23C2-41DF-9373-E3CB166F6C4B}" type="parTrans" cxnId="{4303A7C8-87C8-4452-8187-B4F033AE5E37}">
      <dgm:prSet/>
      <dgm:spPr/>
      <dgm:t>
        <a:bodyPr/>
        <a:lstStyle/>
        <a:p>
          <a:endParaRPr lang="en-US"/>
        </a:p>
      </dgm:t>
    </dgm:pt>
    <dgm:pt modelId="{1F6AA81E-89D7-452F-84E4-57832C5A8027}" type="sibTrans" cxnId="{4303A7C8-87C8-4452-8187-B4F033AE5E37}">
      <dgm:prSet/>
      <dgm:spPr/>
      <dgm:t>
        <a:bodyPr/>
        <a:lstStyle/>
        <a:p>
          <a:endParaRPr lang="en-US"/>
        </a:p>
      </dgm:t>
    </dgm:pt>
    <dgm:pt modelId="{A943E51D-4B2D-4D77-ABC3-D2B521FA604A}">
      <dgm:prSet phldrT="[Text]" phldr="1"/>
      <dgm:spPr/>
      <dgm:t>
        <a:bodyPr/>
        <a:lstStyle/>
        <a:p>
          <a:endParaRPr lang="en-US"/>
        </a:p>
      </dgm:t>
    </dgm:pt>
    <dgm:pt modelId="{4BBBEE0E-922D-470A-9734-18B6B37C0801}" type="parTrans" cxnId="{F0415AC2-F3EE-49A4-ABFB-F5BA80AA74BA}">
      <dgm:prSet/>
      <dgm:spPr/>
      <dgm:t>
        <a:bodyPr/>
        <a:lstStyle/>
        <a:p>
          <a:endParaRPr lang="en-US"/>
        </a:p>
      </dgm:t>
    </dgm:pt>
    <dgm:pt modelId="{09F0DB2E-AFF3-4D9E-88D3-C36E8B30D88C}" type="sibTrans" cxnId="{F0415AC2-F3EE-49A4-ABFB-F5BA80AA74BA}">
      <dgm:prSet/>
      <dgm:spPr/>
      <dgm:t>
        <a:bodyPr/>
        <a:lstStyle/>
        <a:p>
          <a:endParaRPr lang="en-US"/>
        </a:p>
      </dgm:t>
    </dgm:pt>
    <dgm:pt modelId="{2176B00C-795A-4A99-AC44-C980A907AB5F}">
      <dgm:prSet phldrT="[Text]"/>
      <dgm:spPr/>
      <dgm:t>
        <a:bodyPr/>
        <a:lstStyle/>
        <a:p>
          <a:r>
            <a:rPr lang="el-GR" dirty="0" smtClean="0"/>
            <a:t>Τα λιπάσματα ΕΚ </a:t>
          </a:r>
          <a:r>
            <a:rPr lang="el-GR" dirty="0" err="1" smtClean="0"/>
            <a:t>διέπονται</a:t>
          </a:r>
          <a:r>
            <a:rPr lang="el-GR" dirty="0" smtClean="0"/>
            <a:t> από Ευρωπαϊκούς Κανονισμούς οι οποίοι ισχύουν ως έχουν σε όλα τα Κράτη Μέλη. Οι εν λόγω Κανονισμοί προσδιορίζουν συγκεκριμένες προδιαγραφές και απαιτήσεις προκειμένου ένα λίπασμα να χαρακτηριστεί ως  ΕΚ.</a:t>
          </a:r>
          <a:endParaRPr lang="en-US" dirty="0"/>
        </a:p>
      </dgm:t>
    </dgm:pt>
    <dgm:pt modelId="{5BC848EA-1405-41C0-B1AA-51F0286FE4FA}" type="parTrans" cxnId="{97341E6E-631F-4E6F-88BE-A702BC776DC2}">
      <dgm:prSet/>
      <dgm:spPr/>
    </dgm:pt>
    <dgm:pt modelId="{B86BBA49-525C-4755-A659-661759CC9BDB}" type="sibTrans" cxnId="{97341E6E-631F-4E6F-88BE-A702BC776DC2}">
      <dgm:prSet/>
      <dgm:spPr/>
    </dgm:pt>
    <dgm:pt modelId="{2CBFE51A-3953-4F15-ABC1-3654D677F9AD}" type="pres">
      <dgm:prSet presAssocID="{9C4D02A4-C9E5-4B09-BF06-554C150A8F74}" presName="list" presStyleCnt="0">
        <dgm:presLayoutVars>
          <dgm:dir/>
          <dgm:animLvl val="lvl"/>
        </dgm:presLayoutVars>
      </dgm:prSet>
      <dgm:spPr/>
    </dgm:pt>
    <dgm:pt modelId="{A7D5336E-A2B0-46F4-A0BD-923C32860641}" type="pres">
      <dgm:prSet presAssocID="{BDD31490-537D-4E13-9E2E-2644FB777E9F}" presName="posSpace" presStyleCnt="0"/>
      <dgm:spPr/>
    </dgm:pt>
    <dgm:pt modelId="{37BFB269-5F4F-47EF-B718-EB444A5DEEBB}" type="pres">
      <dgm:prSet presAssocID="{BDD31490-537D-4E13-9E2E-2644FB777E9F}" presName="vertFlow" presStyleCnt="0"/>
      <dgm:spPr/>
    </dgm:pt>
    <dgm:pt modelId="{906A0417-A02B-4312-ADBC-4798E256E5DB}" type="pres">
      <dgm:prSet presAssocID="{BDD31490-537D-4E13-9E2E-2644FB777E9F}" presName="topSpace" presStyleCnt="0"/>
      <dgm:spPr/>
    </dgm:pt>
    <dgm:pt modelId="{A6964486-DF0C-49F2-9692-4C327ECEFD8B}" type="pres">
      <dgm:prSet presAssocID="{BDD31490-537D-4E13-9E2E-2644FB777E9F}" presName="firstComp" presStyleCnt="0"/>
      <dgm:spPr/>
    </dgm:pt>
    <dgm:pt modelId="{E2C6B3E2-A60B-439D-A006-AFA5A01AF0BE}" type="pres">
      <dgm:prSet presAssocID="{BDD31490-537D-4E13-9E2E-2644FB777E9F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81276E5D-7269-43CF-9831-4D9CB822E52D}" type="pres">
      <dgm:prSet presAssocID="{BDD31490-537D-4E13-9E2E-2644FB777E9F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FC620-4A5F-4D7D-AAE8-D865E8F4719E}" type="pres">
      <dgm:prSet presAssocID="{2176B00C-795A-4A99-AC44-C980A907AB5F}" presName="comp" presStyleCnt="0"/>
      <dgm:spPr/>
    </dgm:pt>
    <dgm:pt modelId="{7031AD7F-7CFC-4D0E-A268-B42003717FE8}" type="pres">
      <dgm:prSet presAssocID="{2176B00C-795A-4A99-AC44-C980A907AB5F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66799655-6831-4907-9AF6-B54B2F3DB140}" type="pres">
      <dgm:prSet presAssocID="{2176B00C-795A-4A99-AC44-C980A907AB5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C2284-23C4-44CE-A89F-94E38D5732F0}" type="pres">
      <dgm:prSet presAssocID="{BDD31490-537D-4E13-9E2E-2644FB777E9F}" presName="negSpace" presStyleCnt="0"/>
      <dgm:spPr/>
    </dgm:pt>
    <dgm:pt modelId="{837A0D99-0B22-4003-B117-A5F80D69CBEB}" type="pres">
      <dgm:prSet presAssocID="{BDD31490-537D-4E13-9E2E-2644FB777E9F}" presName="circle" presStyleLbl="node1" presStyleIdx="0" presStyleCnt="2"/>
      <dgm:spPr/>
      <dgm:t>
        <a:bodyPr/>
        <a:lstStyle/>
        <a:p>
          <a:endParaRPr lang="en-US"/>
        </a:p>
      </dgm:t>
    </dgm:pt>
    <dgm:pt modelId="{46EB5C9F-CE28-47DD-A906-71F13F1001C3}" type="pres">
      <dgm:prSet presAssocID="{31D56449-E4A2-490E-A923-C8B7D8C1C58B}" presName="transSpace" presStyleCnt="0"/>
      <dgm:spPr/>
    </dgm:pt>
    <dgm:pt modelId="{72D53627-683C-4833-92CA-B5FC81A24C62}" type="pres">
      <dgm:prSet presAssocID="{252E51CF-C4DC-4569-8F9F-27C6A3B1CB69}" presName="posSpace" presStyleCnt="0"/>
      <dgm:spPr/>
    </dgm:pt>
    <dgm:pt modelId="{146FB492-50A9-44FC-91BC-6BC53A0FC494}" type="pres">
      <dgm:prSet presAssocID="{252E51CF-C4DC-4569-8F9F-27C6A3B1CB69}" presName="vertFlow" presStyleCnt="0"/>
      <dgm:spPr/>
    </dgm:pt>
    <dgm:pt modelId="{D5ECFC47-7C67-4821-BB0F-2F2FC92906E2}" type="pres">
      <dgm:prSet presAssocID="{252E51CF-C4DC-4569-8F9F-27C6A3B1CB69}" presName="topSpace" presStyleCnt="0"/>
      <dgm:spPr/>
    </dgm:pt>
    <dgm:pt modelId="{BFA50393-019B-47A6-ACE1-374CCB7A155B}" type="pres">
      <dgm:prSet presAssocID="{252E51CF-C4DC-4569-8F9F-27C6A3B1CB69}" presName="firstComp" presStyleCnt="0"/>
      <dgm:spPr/>
    </dgm:pt>
    <dgm:pt modelId="{9CF949D0-0EDB-4BC1-AAAE-42804CF46148}" type="pres">
      <dgm:prSet presAssocID="{252E51CF-C4DC-4569-8F9F-27C6A3B1CB69}" presName="firstChild" presStyleLbl="bgAccFollowNode1" presStyleIdx="2" presStyleCnt="4"/>
      <dgm:spPr/>
    </dgm:pt>
    <dgm:pt modelId="{F8A8EA91-1DEE-43E5-A4C7-3E852FF8A26C}" type="pres">
      <dgm:prSet presAssocID="{252E51CF-C4DC-4569-8F9F-27C6A3B1CB69}" presName="firstChildTx" presStyleLbl="bgAccFollowNode1" presStyleIdx="2" presStyleCnt="4">
        <dgm:presLayoutVars>
          <dgm:bulletEnabled val="1"/>
        </dgm:presLayoutVars>
      </dgm:prSet>
      <dgm:spPr/>
    </dgm:pt>
    <dgm:pt modelId="{17390BE5-37DD-4951-8B03-8E10F1731C87}" type="pres">
      <dgm:prSet presAssocID="{A943E51D-4B2D-4D77-ABC3-D2B521FA604A}" presName="comp" presStyleCnt="0"/>
      <dgm:spPr/>
    </dgm:pt>
    <dgm:pt modelId="{7603B200-B500-4173-AD4B-8B40EECA442E}" type="pres">
      <dgm:prSet presAssocID="{A943E51D-4B2D-4D77-ABC3-D2B521FA604A}" presName="child" presStyleLbl="bgAccFollowNode1" presStyleIdx="3" presStyleCnt="4"/>
      <dgm:spPr/>
    </dgm:pt>
    <dgm:pt modelId="{8895B640-61E6-4E9E-819F-584B92DB0154}" type="pres">
      <dgm:prSet presAssocID="{A943E51D-4B2D-4D77-ABC3-D2B521FA604A}" presName="childTx" presStyleLbl="bgAccFollowNode1" presStyleIdx="3" presStyleCnt="4">
        <dgm:presLayoutVars>
          <dgm:bulletEnabled val="1"/>
        </dgm:presLayoutVars>
      </dgm:prSet>
      <dgm:spPr/>
    </dgm:pt>
    <dgm:pt modelId="{5BC9456F-47BE-40F7-B5D5-A5A31BAD930D}" type="pres">
      <dgm:prSet presAssocID="{252E51CF-C4DC-4569-8F9F-27C6A3B1CB69}" presName="negSpace" presStyleCnt="0"/>
      <dgm:spPr/>
    </dgm:pt>
    <dgm:pt modelId="{8D3A72EB-AE10-4318-A829-B03395837677}" type="pres">
      <dgm:prSet presAssocID="{252E51CF-C4DC-4569-8F9F-27C6A3B1CB69}" presName="circle" presStyleLbl="node1" presStyleIdx="1" presStyleCnt="2"/>
      <dgm:spPr/>
    </dgm:pt>
  </dgm:ptLst>
  <dgm:cxnLst>
    <dgm:cxn modelId="{F0415AC2-F3EE-49A4-ABFB-F5BA80AA74BA}" srcId="{252E51CF-C4DC-4569-8F9F-27C6A3B1CB69}" destId="{A943E51D-4B2D-4D77-ABC3-D2B521FA604A}" srcOrd="1" destOrd="0" parTransId="{4BBBEE0E-922D-470A-9734-18B6B37C0801}" sibTransId="{09F0DB2E-AFF3-4D9E-88D3-C36E8B30D88C}"/>
    <dgm:cxn modelId="{39F6436D-BF6F-4064-9122-F0A3553FA31E}" type="presOf" srcId="{9C4D02A4-C9E5-4B09-BF06-554C150A8F74}" destId="{2CBFE51A-3953-4F15-ABC1-3654D677F9AD}" srcOrd="0" destOrd="0" presId="urn:microsoft.com/office/officeart/2005/8/layout/hList9"/>
    <dgm:cxn modelId="{DAA74BB3-4C1A-434C-9C49-AF8CB7AD7B27}" type="presOf" srcId="{252E51CF-C4DC-4569-8F9F-27C6A3B1CB69}" destId="{8D3A72EB-AE10-4318-A829-B03395837677}" srcOrd="0" destOrd="0" presId="urn:microsoft.com/office/officeart/2005/8/layout/hList9"/>
    <dgm:cxn modelId="{5FC5C306-3262-4617-AA14-A3C1D3FB8652}" type="presOf" srcId="{C400D319-FFD4-484B-A255-905A2AF75CD2}" destId="{81276E5D-7269-43CF-9831-4D9CB822E52D}" srcOrd="1" destOrd="0" presId="urn:microsoft.com/office/officeart/2005/8/layout/hList9"/>
    <dgm:cxn modelId="{F8334883-AA7D-4F54-AC43-1C2F4FD76760}" type="presOf" srcId="{A943E51D-4B2D-4D77-ABC3-D2B521FA604A}" destId="{8895B640-61E6-4E9E-819F-584B92DB0154}" srcOrd="1" destOrd="0" presId="urn:microsoft.com/office/officeart/2005/8/layout/hList9"/>
    <dgm:cxn modelId="{9A468A88-51F4-4FAF-8EDA-82415A9E7C05}" type="presOf" srcId="{C400D319-FFD4-484B-A255-905A2AF75CD2}" destId="{E2C6B3E2-A60B-439D-A006-AFA5A01AF0BE}" srcOrd="0" destOrd="0" presId="urn:microsoft.com/office/officeart/2005/8/layout/hList9"/>
    <dgm:cxn modelId="{97341E6E-631F-4E6F-88BE-A702BC776DC2}" srcId="{BDD31490-537D-4E13-9E2E-2644FB777E9F}" destId="{2176B00C-795A-4A99-AC44-C980A907AB5F}" srcOrd="1" destOrd="0" parTransId="{5BC848EA-1405-41C0-B1AA-51F0286FE4FA}" sibTransId="{B86BBA49-525C-4755-A659-661759CC9BDB}"/>
    <dgm:cxn modelId="{85AA59B6-A690-4918-B47A-F2A947212629}" type="presOf" srcId="{58CD867F-31DB-419F-815B-427589A45B9B}" destId="{9CF949D0-0EDB-4BC1-AAAE-42804CF46148}" srcOrd="0" destOrd="0" presId="urn:microsoft.com/office/officeart/2005/8/layout/hList9"/>
    <dgm:cxn modelId="{591C6F0E-697F-444C-8DC6-E7422F3AE62C}" srcId="{9C4D02A4-C9E5-4B09-BF06-554C150A8F74}" destId="{252E51CF-C4DC-4569-8F9F-27C6A3B1CB69}" srcOrd="1" destOrd="0" parTransId="{33174928-F5FB-4895-A04D-88F616F770B8}" sibTransId="{A5568381-CFAF-493D-BC8A-C55DF67458BD}"/>
    <dgm:cxn modelId="{670B3AB8-9BE8-4775-8D64-425B1CEFE10B}" srcId="{9C4D02A4-C9E5-4B09-BF06-554C150A8F74}" destId="{BDD31490-537D-4E13-9E2E-2644FB777E9F}" srcOrd="0" destOrd="0" parTransId="{53B34B0B-A348-4C63-BB70-AC938C544C71}" sibTransId="{31D56449-E4A2-490E-A923-C8B7D8C1C58B}"/>
    <dgm:cxn modelId="{91D04DAE-4BCF-43A9-AEBF-B0885021848A}" type="presOf" srcId="{BDD31490-537D-4E13-9E2E-2644FB777E9F}" destId="{837A0D99-0B22-4003-B117-A5F80D69CBEB}" srcOrd="0" destOrd="0" presId="urn:microsoft.com/office/officeart/2005/8/layout/hList9"/>
    <dgm:cxn modelId="{FEB5047E-62E3-45A6-8654-FAB764B5CA92}" type="presOf" srcId="{2176B00C-795A-4A99-AC44-C980A907AB5F}" destId="{66799655-6831-4907-9AF6-B54B2F3DB140}" srcOrd="1" destOrd="0" presId="urn:microsoft.com/office/officeart/2005/8/layout/hList9"/>
    <dgm:cxn modelId="{857CC7DE-C465-41DA-A0F2-B184B71F3E7D}" type="presOf" srcId="{58CD867F-31DB-419F-815B-427589A45B9B}" destId="{F8A8EA91-1DEE-43E5-A4C7-3E852FF8A26C}" srcOrd="1" destOrd="0" presId="urn:microsoft.com/office/officeart/2005/8/layout/hList9"/>
    <dgm:cxn modelId="{AA79BD94-AD81-49D9-A9BA-7D9F91E34179}" type="presOf" srcId="{2176B00C-795A-4A99-AC44-C980A907AB5F}" destId="{7031AD7F-7CFC-4D0E-A268-B42003717FE8}" srcOrd="0" destOrd="0" presId="urn:microsoft.com/office/officeart/2005/8/layout/hList9"/>
    <dgm:cxn modelId="{8321F584-8AD4-491A-9C58-AEDCA95C0C4D}" srcId="{BDD31490-537D-4E13-9E2E-2644FB777E9F}" destId="{C400D319-FFD4-484B-A255-905A2AF75CD2}" srcOrd="0" destOrd="0" parTransId="{42E70ED8-90DF-404A-9EC3-EA779E0A1829}" sibTransId="{22249E29-1E29-402A-983F-B04A861B991B}"/>
    <dgm:cxn modelId="{4E027F93-39B9-4B07-8ACE-42042D68FB0B}" type="presOf" srcId="{A943E51D-4B2D-4D77-ABC3-D2B521FA604A}" destId="{7603B200-B500-4173-AD4B-8B40EECA442E}" srcOrd="0" destOrd="0" presId="urn:microsoft.com/office/officeart/2005/8/layout/hList9"/>
    <dgm:cxn modelId="{4303A7C8-87C8-4452-8187-B4F033AE5E37}" srcId="{252E51CF-C4DC-4569-8F9F-27C6A3B1CB69}" destId="{58CD867F-31DB-419F-815B-427589A45B9B}" srcOrd="0" destOrd="0" parTransId="{43625231-23C2-41DF-9373-E3CB166F6C4B}" sibTransId="{1F6AA81E-89D7-452F-84E4-57832C5A8027}"/>
    <dgm:cxn modelId="{A9177CFE-E2DA-4A50-A2CD-650820EB13BB}" type="presParOf" srcId="{2CBFE51A-3953-4F15-ABC1-3654D677F9AD}" destId="{A7D5336E-A2B0-46F4-A0BD-923C32860641}" srcOrd="0" destOrd="0" presId="urn:microsoft.com/office/officeart/2005/8/layout/hList9"/>
    <dgm:cxn modelId="{CE327EF0-4033-4601-B4B1-877820706564}" type="presParOf" srcId="{2CBFE51A-3953-4F15-ABC1-3654D677F9AD}" destId="{37BFB269-5F4F-47EF-B718-EB444A5DEEBB}" srcOrd="1" destOrd="0" presId="urn:microsoft.com/office/officeart/2005/8/layout/hList9"/>
    <dgm:cxn modelId="{9649EE69-291C-43DB-950F-D0FAB6DA1CF2}" type="presParOf" srcId="{37BFB269-5F4F-47EF-B718-EB444A5DEEBB}" destId="{906A0417-A02B-4312-ADBC-4798E256E5DB}" srcOrd="0" destOrd="0" presId="urn:microsoft.com/office/officeart/2005/8/layout/hList9"/>
    <dgm:cxn modelId="{88F0A67A-73D6-4C12-AF14-DAB5B3EFCA7E}" type="presParOf" srcId="{37BFB269-5F4F-47EF-B718-EB444A5DEEBB}" destId="{A6964486-DF0C-49F2-9692-4C327ECEFD8B}" srcOrd="1" destOrd="0" presId="urn:microsoft.com/office/officeart/2005/8/layout/hList9"/>
    <dgm:cxn modelId="{EA1CE9AE-7B1F-4454-B24F-F7190E6A470A}" type="presParOf" srcId="{A6964486-DF0C-49F2-9692-4C327ECEFD8B}" destId="{E2C6B3E2-A60B-439D-A006-AFA5A01AF0BE}" srcOrd="0" destOrd="0" presId="urn:microsoft.com/office/officeart/2005/8/layout/hList9"/>
    <dgm:cxn modelId="{4C988D4C-830A-4337-AA5F-CC0355DFB4DC}" type="presParOf" srcId="{A6964486-DF0C-49F2-9692-4C327ECEFD8B}" destId="{81276E5D-7269-43CF-9831-4D9CB822E52D}" srcOrd="1" destOrd="0" presId="urn:microsoft.com/office/officeart/2005/8/layout/hList9"/>
    <dgm:cxn modelId="{14763A0C-7168-4DBF-B5A7-9EC73E8C9306}" type="presParOf" srcId="{37BFB269-5F4F-47EF-B718-EB444A5DEEBB}" destId="{DF3FC620-4A5F-4D7D-AAE8-D865E8F4719E}" srcOrd="2" destOrd="0" presId="urn:microsoft.com/office/officeart/2005/8/layout/hList9"/>
    <dgm:cxn modelId="{A980E95F-D03B-4E4A-9A0D-1B4DAEB24D81}" type="presParOf" srcId="{DF3FC620-4A5F-4D7D-AAE8-D865E8F4719E}" destId="{7031AD7F-7CFC-4D0E-A268-B42003717FE8}" srcOrd="0" destOrd="0" presId="urn:microsoft.com/office/officeart/2005/8/layout/hList9"/>
    <dgm:cxn modelId="{A14C7925-1677-4B96-9DBB-86EA302A78E3}" type="presParOf" srcId="{DF3FC620-4A5F-4D7D-AAE8-D865E8F4719E}" destId="{66799655-6831-4907-9AF6-B54B2F3DB140}" srcOrd="1" destOrd="0" presId="urn:microsoft.com/office/officeart/2005/8/layout/hList9"/>
    <dgm:cxn modelId="{C7AA39DD-57A7-4445-890A-E12358D9561A}" type="presParOf" srcId="{2CBFE51A-3953-4F15-ABC1-3654D677F9AD}" destId="{0C1C2284-23C4-44CE-A89F-94E38D5732F0}" srcOrd="2" destOrd="0" presId="urn:microsoft.com/office/officeart/2005/8/layout/hList9"/>
    <dgm:cxn modelId="{DFE17847-AF00-4885-A687-8A32012E31AE}" type="presParOf" srcId="{2CBFE51A-3953-4F15-ABC1-3654D677F9AD}" destId="{837A0D99-0B22-4003-B117-A5F80D69CBEB}" srcOrd="3" destOrd="0" presId="urn:microsoft.com/office/officeart/2005/8/layout/hList9"/>
    <dgm:cxn modelId="{A46382EB-7690-40C0-AA50-BD3B00231AF0}" type="presParOf" srcId="{2CBFE51A-3953-4F15-ABC1-3654D677F9AD}" destId="{46EB5C9F-CE28-47DD-A906-71F13F1001C3}" srcOrd="4" destOrd="0" presId="urn:microsoft.com/office/officeart/2005/8/layout/hList9"/>
    <dgm:cxn modelId="{E65C9844-1907-4577-B1C7-9D312465CF15}" type="presParOf" srcId="{2CBFE51A-3953-4F15-ABC1-3654D677F9AD}" destId="{72D53627-683C-4833-92CA-B5FC81A24C62}" srcOrd="5" destOrd="0" presId="urn:microsoft.com/office/officeart/2005/8/layout/hList9"/>
    <dgm:cxn modelId="{6ACBFFED-8CBC-448C-B8D5-7CD3E6403F79}" type="presParOf" srcId="{2CBFE51A-3953-4F15-ABC1-3654D677F9AD}" destId="{146FB492-50A9-44FC-91BC-6BC53A0FC494}" srcOrd="6" destOrd="0" presId="urn:microsoft.com/office/officeart/2005/8/layout/hList9"/>
    <dgm:cxn modelId="{270E9807-4F60-4DEB-8488-6FCFF65B3404}" type="presParOf" srcId="{146FB492-50A9-44FC-91BC-6BC53A0FC494}" destId="{D5ECFC47-7C67-4821-BB0F-2F2FC92906E2}" srcOrd="0" destOrd="0" presId="urn:microsoft.com/office/officeart/2005/8/layout/hList9"/>
    <dgm:cxn modelId="{3F5EEC21-1395-4809-8AF9-DA3DF3B1B2A0}" type="presParOf" srcId="{146FB492-50A9-44FC-91BC-6BC53A0FC494}" destId="{BFA50393-019B-47A6-ACE1-374CCB7A155B}" srcOrd="1" destOrd="0" presId="urn:microsoft.com/office/officeart/2005/8/layout/hList9"/>
    <dgm:cxn modelId="{44451047-4FBC-4F06-8C70-D9AFCA3F5B84}" type="presParOf" srcId="{BFA50393-019B-47A6-ACE1-374CCB7A155B}" destId="{9CF949D0-0EDB-4BC1-AAAE-42804CF46148}" srcOrd="0" destOrd="0" presId="urn:microsoft.com/office/officeart/2005/8/layout/hList9"/>
    <dgm:cxn modelId="{C09CDFC8-FD21-4632-AE39-590278591FBA}" type="presParOf" srcId="{BFA50393-019B-47A6-ACE1-374CCB7A155B}" destId="{F8A8EA91-1DEE-43E5-A4C7-3E852FF8A26C}" srcOrd="1" destOrd="0" presId="urn:microsoft.com/office/officeart/2005/8/layout/hList9"/>
    <dgm:cxn modelId="{3A907E35-4E9A-4140-81D7-AA6F187E49E6}" type="presParOf" srcId="{146FB492-50A9-44FC-91BC-6BC53A0FC494}" destId="{17390BE5-37DD-4951-8B03-8E10F1731C87}" srcOrd="2" destOrd="0" presId="urn:microsoft.com/office/officeart/2005/8/layout/hList9"/>
    <dgm:cxn modelId="{9E8198E9-9DCB-4665-A521-29C81AC94405}" type="presParOf" srcId="{17390BE5-37DD-4951-8B03-8E10F1731C87}" destId="{7603B200-B500-4173-AD4B-8B40EECA442E}" srcOrd="0" destOrd="0" presId="urn:microsoft.com/office/officeart/2005/8/layout/hList9"/>
    <dgm:cxn modelId="{E4150BE1-3794-41B1-B25B-9918DB8637C7}" type="presParOf" srcId="{17390BE5-37DD-4951-8B03-8E10F1731C87}" destId="{8895B640-61E6-4E9E-819F-584B92DB0154}" srcOrd="1" destOrd="0" presId="urn:microsoft.com/office/officeart/2005/8/layout/hList9"/>
    <dgm:cxn modelId="{DE2A0E34-88CC-44DC-8DB0-7AF66E361C10}" type="presParOf" srcId="{2CBFE51A-3953-4F15-ABC1-3654D677F9AD}" destId="{5BC9456F-47BE-40F7-B5D5-A5A31BAD930D}" srcOrd="7" destOrd="0" presId="urn:microsoft.com/office/officeart/2005/8/layout/hList9"/>
    <dgm:cxn modelId="{C4A48141-1EE1-4ADE-9F58-F2B14CD13205}" type="presParOf" srcId="{2CBFE51A-3953-4F15-ABC1-3654D677F9AD}" destId="{8D3A72EB-AE10-4318-A829-B0339583767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E75ED-A32D-487D-B4EB-F754EC2A6626}">
      <dsp:nvSpPr>
        <dsp:cNvPr id="0" name=""/>
        <dsp:cNvSpPr/>
      </dsp:nvSpPr>
      <dsp:spPr>
        <a:xfrm rot="16200000">
          <a:off x="1468987" y="-1464557"/>
          <a:ext cx="1332270" cy="4261386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38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Κανονισμός (ΕΚ) 1272/2008 – </a:t>
          </a:r>
          <a:r>
            <a:rPr lang="en-US" sz="2800" kern="1200" dirty="0" smtClean="0"/>
            <a:t>CLP</a:t>
          </a:r>
          <a:endParaRPr lang="en-US" sz="2800" kern="1200" dirty="0"/>
        </a:p>
      </dsp:txBody>
      <dsp:txXfrm rot="5400000">
        <a:off x="4429" y="266455"/>
        <a:ext cx="4261386" cy="799362"/>
      </dsp:txXfrm>
    </dsp:sp>
    <dsp:sp modelId="{F0D55649-B979-4590-902D-14967ADAA8EF}">
      <dsp:nvSpPr>
        <dsp:cNvPr id="0" name=""/>
        <dsp:cNvSpPr/>
      </dsp:nvSpPr>
      <dsp:spPr>
        <a:xfrm rot="16200000">
          <a:off x="6049978" y="-1464557"/>
          <a:ext cx="1332270" cy="4261386"/>
        </a:xfrm>
        <a:prstGeom prst="flowChartManualOperati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38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smtClean="0"/>
            <a:t>Κανονισμός (ΕΚ) 1907/2006 - </a:t>
          </a:r>
          <a:r>
            <a:rPr lang="en-US" sz="2800" kern="1200" smtClean="0"/>
            <a:t>REACH</a:t>
          </a:r>
          <a:endParaRPr lang="en-US" sz="2800" kern="1200" dirty="0"/>
        </a:p>
      </dsp:txBody>
      <dsp:txXfrm rot="5400000">
        <a:off x="4585420" y="266455"/>
        <a:ext cx="4261386" cy="799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2CCA7-67D2-42DD-AF22-52A181293304}">
      <dsp:nvSpPr>
        <dsp:cNvPr id="0" name=""/>
        <dsp:cNvSpPr/>
      </dsp:nvSpPr>
      <dsp:spPr>
        <a:xfrm>
          <a:off x="3618" y="0"/>
          <a:ext cx="1088132" cy="313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50" b="1" kern="1200" dirty="0" smtClean="0"/>
            <a:t>Αεροζόλ</a:t>
          </a:r>
          <a:br>
            <a:rPr lang="el-GR" sz="1050" b="1" kern="1200" dirty="0" smtClean="0"/>
          </a:br>
          <a:r>
            <a:rPr lang="el-GR" sz="1050" b="1" kern="1200" dirty="0" smtClean="0"/>
            <a:t>Αρωματικά Χώρου</a:t>
          </a:r>
          <a:endParaRPr lang="en-US" sz="1050" b="1" kern="1200" dirty="0"/>
        </a:p>
      </dsp:txBody>
      <dsp:txXfrm>
        <a:off x="3618" y="1254759"/>
        <a:ext cx="1088132" cy="1254760"/>
      </dsp:txXfrm>
    </dsp:sp>
    <dsp:sp modelId="{0FA51E49-EB8C-4635-AC92-951FC6A3689B}">
      <dsp:nvSpPr>
        <dsp:cNvPr id="0" name=""/>
        <dsp:cNvSpPr/>
      </dsp:nvSpPr>
      <dsp:spPr>
        <a:xfrm>
          <a:off x="36261" y="188214"/>
          <a:ext cx="1022844" cy="10445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2A16B7-ADDE-4127-BA4F-5AE8FF55BE55}">
      <dsp:nvSpPr>
        <dsp:cNvPr id="0" name=""/>
        <dsp:cNvSpPr/>
      </dsp:nvSpPr>
      <dsp:spPr>
        <a:xfrm>
          <a:off x="1124394" y="0"/>
          <a:ext cx="1088132" cy="313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50" b="1" kern="1200" dirty="0" smtClean="0"/>
            <a:t>Καθαριστικά</a:t>
          </a:r>
          <a:br>
            <a:rPr lang="el-GR" sz="1050" b="1" kern="1200" dirty="0" smtClean="0"/>
          </a:br>
          <a:r>
            <a:rPr lang="el-GR" sz="1050" b="1" kern="1200" dirty="0" smtClean="0"/>
            <a:t>Απορρυπαντικά</a:t>
          </a:r>
          <a:endParaRPr lang="en-US" sz="1050" b="1" kern="1200" dirty="0"/>
        </a:p>
      </dsp:txBody>
      <dsp:txXfrm>
        <a:off x="1124394" y="1254759"/>
        <a:ext cx="1088132" cy="1254760"/>
      </dsp:txXfrm>
    </dsp:sp>
    <dsp:sp modelId="{B3E310A0-B330-47B7-BD2C-2D52176C7546}">
      <dsp:nvSpPr>
        <dsp:cNvPr id="0" name=""/>
        <dsp:cNvSpPr/>
      </dsp:nvSpPr>
      <dsp:spPr>
        <a:xfrm>
          <a:off x="1157037" y="188214"/>
          <a:ext cx="1022844" cy="10445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54CAC4-6A6B-42CC-AD75-3CAC37D4821C}">
      <dsp:nvSpPr>
        <dsp:cNvPr id="0" name=""/>
        <dsp:cNvSpPr/>
      </dsp:nvSpPr>
      <dsp:spPr>
        <a:xfrm>
          <a:off x="2245169" y="0"/>
          <a:ext cx="1088132" cy="313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50" b="1" kern="1200" dirty="0" smtClean="0"/>
            <a:t>Χρώματα</a:t>
          </a:r>
          <a:br>
            <a:rPr lang="el-GR" sz="1050" b="1" kern="1200" dirty="0" smtClean="0"/>
          </a:br>
          <a:r>
            <a:rPr lang="el-GR" sz="1050" b="1" kern="1200" dirty="0" smtClean="0"/>
            <a:t>Βερνίκια</a:t>
          </a:r>
          <a:endParaRPr lang="en-US" sz="1050" b="1" kern="1200" dirty="0"/>
        </a:p>
      </dsp:txBody>
      <dsp:txXfrm>
        <a:off x="2245169" y="1254759"/>
        <a:ext cx="1088132" cy="1254760"/>
      </dsp:txXfrm>
    </dsp:sp>
    <dsp:sp modelId="{6B75B82E-34A2-486D-A740-D5C6C9A539AC}">
      <dsp:nvSpPr>
        <dsp:cNvPr id="0" name=""/>
        <dsp:cNvSpPr/>
      </dsp:nvSpPr>
      <dsp:spPr>
        <a:xfrm>
          <a:off x="2277813" y="188214"/>
          <a:ext cx="1022844" cy="10445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46C164-5631-4BC0-8047-42509F65AA60}">
      <dsp:nvSpPr>
        <dsp:cNvPr id="0" name=""/>
        <dsp:cNvSpPr/>
      </dsp:nvSpPr>
      <dsp:spPr>
        <a:xfrm>
          <a:off x="3365945" y="0"/>
          <a:ext cx="1088132" cy="313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Λιπαντικά</a:t>
          </a:r>
        </a:p>
      </dsp:txBody>
      <dsp:txXfrm>
        <a:off x="3365945" y="1254759"/>
        <a:ext cx="1088132" cy="1254760"/>
      </dsp:txXfrm>
    </dsp:sp>
    <dsp:sp modelId="{729FB379-1E09-4234-A28D-D7E620FA0843}">
      <dsp:nvSpPr>
        <dsp:cNvPr id="0" name=""/>
        <dsp:cNvSpPr/>
      </dsp:nvSpPr>
      <dsp:spPr>
        <a:xfrm>
          <a:off x="3398589" y="188214"/>
          <a:ext cx="1022844" cy="10445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9C342F-299E-4C91-AB16-0F934A63CC0B}">
      <dsp:nvSpPr>
        <dsp:cNvPr id="0" name=""/>
        <dsp:cNvSpPr/>
      </dsp:nvSpPr>
      <dsp:spPr>
        <a:xfrm>
          <a:off x="4486721" y="0"/>
          <a:ext cx="1088132" cy="313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Λιπάσματα</a:t>
          </a:r>
          <a:endParaRPr lang="en-US" sz="1100" b="1" kern="1200" dirty="0"/>
        </a:p>
      </dsp:txBody>
      <dsp:txXfrm>
        <a:off x="4486721" y="1254759"/>
        <a:ext cx="1088132" cy="1254760"/>
      </dsp:txXfrm>
    </dsp:sp>
    <dsp:sp modelId="{F0CA2695-870C-4699-BF1B-48060F72E880}">
      <dsp:nvSpPr>
        <dsp:cNvPr id="0" name=""/>
        <dsp:cNvSpPr/>
      </dsp:nvSpPr>
      <dsp:spPr>
        <a:xfrm>
          <a:off x="4519365" y="188214"/>
          <a:ext cx="1022844" cy="104458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E7E30DD-EFF8-4CD8-8AE6-DEC0C73B7BE5}">
      <dsp:nvSpPr>
        <dsp:cNvPr id="0" name=""/>
        <dsp:cNvSpPr/>
      </dsp:nvSpPr>
      <dsp:spPr>
        <a:xfrm>
          <a:off x="5607497" y="0"/>
          <a:ext cx="1088132" cy="313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Φιαλίδια Αερίου</a:t>
          </a:r>
          <a:endParaRPr lang="en-US" sz="1100" b="1" kern="1200" dirty="0"/>
        </a:p>
      </dsp:txBody>
      <dsp:txXfrm>
        <a:off x="5607497" y="1254759"/>
        <a:ext cx="1088132" cy="1254760"/>
      </dsp:txXfrm>
    </dsp:sp>
    <dsp:sp modelId="{73C0865A-D745-4B3D-903F-802ECC3416D5}">
      <dsp:nvSpPr>
        <dsp:cNvPr id="0" name=""/>
        <dsp:cNvSpPr/>
      </dsp:nvSpPr>
      <dsp:spPr>
        <a:xfrm>
          <a:off x="5640141" y="188214"/>
          <a:ext cx="1022844" cy="1044587"/>
        </a:xfrm>
        <a:prstGeom prst="ellipse">
          <a:avLst/>
        </a:prstGeom>
        <a:blipFill dpi="0" rotWithShape="1">
          <a:blip xmlns:r="http://schemas.openxmlformats.org/officeDocument/2006/relationships" r:embed="rId6"/>
          <a:srcRect/>
          <a:stretch>
            <a:fillRect l="-46606" t="-521" r="-46606" b="-521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7239EE-B751-4136-B56F-B5DD473736A3}">
      <dsp:nvSpPr>
        <dsp:cNvPr id="0" name=""/>
        <dsp:cNvSpPr/>
      </dsp:nvSpPr>
      <dsp:spPr>
        <a:xfrm>
          <a:off x="6728273" y="0"/>
          <a:ext cx="1088132" cy="313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err="1" smtClean="0"/>
            <a:t>Ιατροτεχνολογικά</a:t>
          </a:r>
          <a:r>
            <a:rPr lang="el-GR" sz="900" b="1" kern="1200" dirty="0" smtClean="0"/>
            <a:t> Απολυμαντικά</a:t>
          </a:r>
          <a:br>
            <a:rPr lang="el-GR" sz="900" b="1" kern="1200" dirty="0" smtClean="0"/>
          </a:br>
          <a:r>
            <a:rPr lang="el-GR" sz="900" b="1" kern="1200" dirty="0" smtClean="0"/>
            <a:t>Καθαριστικά</a:t>
          </a:r>
          <a:endParaRPr lang="en-US" sz="900" b="1" kern="1200" dirty="0"/>
        </a:p>
      </dsp:txBody>
      <dsp:txXfrm>
        <a:off x="6728273" y="1254759"/>
        <a:ext cx="1088132" cy="1254760"/>
      </dsp:txXfrm>
    </dsp:sp>
    <dsp:sp modelId="{5D6A9556-F75B-436D-97CB-DC9F4E5B7E21}">
      <dsp:nvSpPr>
        <dsp:cNvPr id="0" name=""/>
        <dsp:cNvSpPr/>
      </dsp:nvSpPr>
      <dsp:spPr>
        <a:xfrm>
          <a:off x="6760917" y="188214"/>
          <a:ext cx="1022844" cy="1044587"/>
        </a:xfrm>
        <a:prstGeom prst="ellipse">
          <a:avLst/>
        </a:prstGeom>
        <a:blipFill dpi="0" rotWithShape="1">
          <a:blip xmlns:r="http://schemas.openxmlformats.org/officeDocument/2006/relationships" r:embed="rId7"/>
          <a:srcRect/>
          <a:stretch>
            <a:fillRect l="-9000" t="-5000" r="-10000" b="-1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CCCBE2-6DED-408F-8685-73CB06955F16}">
      <dsp:nvSpPr>
        <dsp:cNvPr id="0" name=""/>
        <dsp:cNvSpPr/>
      </dsp:nvSpPr>
      <dsp:spPr>
        <a:xfrm>
          <a:off x="7849049" y="0"/>
          <a:ext cx="1088132" cy="313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err="1" smtClean="0"/>
            <a:t>Βιοκτόνα</a:t>
          </a:r>
          <a:endParaRPr lang="en-US" sz="1100" b="1" kern="1200" dirty="0"/>
        </a:p>
      </dsp:txBody>
      <dsp:txXfrm>
        <a:off x="7849049" y="1254759"/>
        <a:ext cx="1088132" cy="1254760"/>
      </dsp:txXfrm>
    </dsp:sp>
    <dsp:sp modelId="{A3008AE3-7EEA-434D-BC51-3CDA55F682C0}">
      <dsp:nvSpPr>
        <dsp:cNvPr id="0" name=""/>
        <dsp:cNvSpPr/>
      </dsp:nvSpPr>
      <dsp:spPr>
        <a:xfrm>
          <a:off x="7881693" y="188214"/>
          <a:ext cx="1022844" cy="1044587"/>
        </a:xfrm>
        <a:prstGeom prst="ellipse">
          <a:avLst/>
        </a:prstGeom>
        <a:blipFill dpi="0" rotWithShape="1">
          <a:blip xmlns:r="http://schemas.openxmlformats.org/officeDocument/2006/relationships" r:embed="rId8"/>
          <a:srcRect/>
          <a:stretch>
            <a:fillRect l="-17000" t="1000" r="-19000" b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5ACA857-F76A-4E15-A409-1284A2969AC0}">
      <dsp:nvSpPr>
        <dsp:cNvPr id="0" name=""/>
        <dsp:cNvSpPr/>
      </dsp:nvSpPr>
      <dsp:spPr>
        <a:xfrm>
          <a:off x="357631" y="2509519"/>
          <a:ext cx="8225536" cy="470535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D852B-BCD9-4BC9-B331-8C7B1FE2C82E}">
      <dsp:nvSpPr>
        <dsp:cNvPr id="0" name=""/>
        <dsp:cNvSpPr/>
      </dsp:nvSpPr>
      <dsp:spPr>
        <a:xfrm>
          <a:off x="0" y="31370"/>
          <a:ext cx="6272982" cy="755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Ταξινόμηση σύμφωνα με την ισχύουσα νομοθεσία για το ευρύ κοινό και τους επαγγελματίες χρήστες</a:t>
          </a:r>
          <a:endParaRPr lang="en-US" sz="1900" kern="1200" dirty="0"/>
        </a:p>
      </dsp:txBody>
      <dsp:txXfrm>
        <a:off x="36896" y="68266"/>
        <a:ext cx="6199190" cy="682028"/>
      </dsp:txXfrm>
    </dsp:sp>
    <dsp:sp modelId="{61713435-5DBD-4882-B64D-4FFC18399E01}">
      <dsp:nvSpPr>
        <dsp:cNvPr id="0" name=""/>
        <dsp:cNvSpPr/>
      </dsp:nvSpPr>
      <dsp:spPr>
        <a:xfrm>
          <a:off x="0" y="841910"/>
          <a:ext cx="6272982" cy="755820"/>
        </a:xfrm>
        <a:prstGeom prst="round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Επισήμανση (ετικέτα) σύμφωνα με την ισχύουσα νομοθεσία για το ευρύ κοινό και τους επαγγελματίες χρήστες</a:t>
          </a:r>
          <a:endParaRPr lang="el-GR" sz="1900" kern="1200" dirty="0" smtClean="0"/>
        </a:p>
      </dsp:txBody>
      <dsp:txXfrm>
        <a:off x="36896" y="878806"/>
        <a:ext cx="6199190" cy="682028"/>
      </dsp:txXfrm>
    </dsp:sp>
    <dsp:sp modelId="{7C7F3A9C-06E7-444B-894A-BCF5E0499AF4}">
      <dsp:nvSpPr>
        <dsp:cNvPr id="0" name=""/>
        <dsp:cNvSpPr/>
      </dsp:nvSpPr>
      <dsp:spPr>
        <a:xfrm>
          <a:off x="0" y="1652451"/>
          <a:ext cx="6272982" cy="75582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Παροχή Δελτίου Δεδομένων Ασφαλείας για επαγγελματίες χρήστες</a:t>
          </a:r>
          <a:endParaRPr lang="el-GR" sz="1900" kern="1200" dirty="0" smtClean="0"/>
        </a:p>
      </dsp:txBody>
      <dsp:txXfrm>
        <a:off x="36896" y="1689347"/>
        <a:ext cx="6199190" cy="682028"/>
      </dsp:txXfrm>
    </dsp:sp>
    <dsp:sp modelId="{40076F5D-64DC-48D1-8245-F1BC0F522B6B}">
      <dsp:nvSpPr>
        <dsp:cNvPr id="0" name=""/>
        <dsp:cNvSpPr/>
      </dsp:nvSpPr>
      <dsp:spPr>
        <a:xfrm>
          <a:off x="0" y="2462991"/>
          <a:ext cx="6272982" cy="755820"/>
        </a:xfrm>
        <a:prstGeom prst="round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Καταχώρηση στο Εθνικό Μητρώο Χημικών Προιόντων (ΕΜΧΠ).</a:t>
          </a:r>
          <a:endParaRPr lang="el-GR" sz="1900" kern="1200" dirty="0" smtClean="0"/>
        </a:p>
      </dsp:txBody>
      <dsp:txXfrm>
        <a:off x="36896" y="2499887"/>
        <a:ext cx="6199190" cy="682028"/>
      </dsp:txXfrm>
    </dsp:sp>
    <dsp:sp modelId="{220ED582-2693-45E0-8992-FBE93DD162F3}">
      <dsp:nvSpPr>
        <dsp:cNvPr id="0" name=""/>
        <dsp:cNvSpPr/>
      </dsp:nvSpPr>
      <dsp:spPr>
        <a:xfrm>
          <a:off x="0" y="3273531"/>
          <a:ext cx="6272982" cy="75582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Κοινοποίηση επικινδυνότητας συστατικού στο </a:t>
          </a:r>
          <a:r>
            <a:rPr lang="en-US" sz="1900" kern="1200" dirty="0" smtClean="0"/>
            <a:t>C&amp;L Inventory</a:t>
          </a:r>
          <a:endParaRPr lang="el-GR" sz="1900" kern="1200" dirty="0" smtClean="0"/>
        </a:p>
      </dsp:txBody>
      <dsp:txXfrm>
        <a:off x="36896" y="3310427"/>
        <a:ext cx="6199190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20D38-11F6-4B20-8C67-27878BAFB99B}">
      <dsp:nvSpPr>
        <dsp:cNvPr id="0" name=""/>
        <dsp:cNvSpPr/>
      </dsp:nvSpPr>
      <dsp:spPr>
        <a:xfrm>
          <a:off x="2832" y="1066624"/>
          <a:ext cx="2761909" cy="10897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Λιπαντικά Μηχανών Εσωτερικής Καύσης (ΜΕΚ)</a:t>
          </a:r>
          <a:endParaRPr lang="en-US" sz="1700" b="1" kern="1200" dirty="0"/>
        </a:p>
      </dsp:txBody>
      <dsp:txXfrm>
        <a:off x="2832" y="1066624"/>
        <a:ext cx="2761909" cy="1089745"/>
      </dsp:txXfrm>
    </dsp:sp>
    <dsp:sp modelId="{52E5EECD-34FE-44A5-9A0C-F15BA926A2E6}">
      <dsp:nvSpPr>
        <dsp:cNvPr id="0" name=""/>
        <dsp:cNvSpPr/>
      </dsp:nvSpPr>
      <dsp:spPr>
        <a:xfrm>
          <a:off x="2832" y="2156370"/>
          <a:ext cx="2761909" cy="19599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Κατάθεση Τεχνικού φακέλου γνωστοποίησης κυκλοφορίας προϊόντος στο Μητρώο ορυκτελαίων-</a:t>
          </a:r>
          <a:r>
            <a:rPr lang="el-GR" sz="1700" kern="1200" dirty="0" err="1" smtClean="0"/>
            <a:t>βαλβολινών</a:t>
          </a:r>
          <a:r>
            <a:rPr lang="el-GR" sz="1700" kern="1200" dirty="0" smtClean="0"/>
            <a:t/>
          </a:r>
          <a:br>
            <a:rPr lang="el-GR" sz="1700" kern="1200" dirty="0" smtClean="0"/>
          </a:b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Ενδείξεις στη συσκευασία</a:t>
          </a:r>
          <a:endParaRPr lang="en-US" sz="1700" kern="1200" dirty="0"/>
        </a:p>
      </dsp:txBody>
      <dsp:txXfrm>
        <a:off x="2832" y="2156370"/>
        <a:ext cx="2761909" cy="1959930"/>
      </dsp:txXfrm>
    </dsp:sp>
    <dsp:sp modelId="{B62BC6C6-ACC6-406B-8597-E01B5BF3F002}">
      <dsp:nvSpPr>
        <dsp:cNvPr id="0" name=""/>
        <dsp:cNvSpPr/>
      </dsp:nvSpPr>
      <dsp:spPr>
        <a:xfrm>
          <a:off x="3151409" y="1066624"/>
          <a:ext cx="2761909" cy="1089745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Λιπαντικά για τη λίπανση διαφορικών και κιβωτίων ταχυτήτων οχημάτων (</a:t>
          </a:r>
          <a:r>
            <a:rPr lang="el-GR" sz="1700" b="1" kern="1200" dirty="0" err="1" smtClean="0"/>
            <a:t>Βαλβολινες</a:t>
          </a:r>
          <a:r>
            <a:rPr lang="el-GR" sz="1700" b="1" kern="1200" dirty="0" smtClean="0"/>
            <a:t>)</a:t>
          </a:r>
        </a:p>
      </dsp:txBody>
      <dsp:txXfrm>
        <a:off x="3151409" y="1066624"/>
        <a:ext cx="2761909" cy="1089745"/>
      </dsp:txXfrm>
    </dsp:sp>
    <dsp:sp modelId="{457A1D9A-0B69-46C8-876E-B66140A003CF}">
      <dsp:nvSpPr>
        <dsp:cNvPr id="0" name=""/>
        <dsp:cNvSpPr/>
      </dsp:nvSpPr>
      <dsp:spPr>
        <a:xfrm>
          <a:off x="3151409" y="2156370"/>
          <a:ext cx="2761909" cy="1959930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Κατάθεση Τεχνικού φακέλου γνωστοποίησης κυκλοφορίας προϊόντος στο Μητρώο ορυκτελαίων-</a:t>
          </a:r>
          <a:r>
            <a:rPr lang="el-GR" sz="1700" kern="1200" dirty="0" err="1" smtClean="0"/>
            <a:t>βαλβολινών</a:t>
          </a:r>
          <a:r>
            <a:rPr lang="el-GR" sz="1700" kern="1200" dirty="0" smtClean="0"/>
            <a:t/>
          </a:r>
          <a:br>
            <a:rPr lang="el-GR" sz="1700" kern="1200" dirty="0" smtClean="0"/>
          </a:b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Ενδείξεις στη συσκευασία</a:t>
          </a:r>
          <a:endParaRPr lang="en-US" sz="1700" kern="1200" dirty="0"/>
        </a:p>
      </dsp:txBody>
      <dsp:txXfrm>
        <a:off x="3151409" y="2156370"/>
        <a:ext cx="2761909" cy="1959930"/>
      </dsp:txXfrm>
    </dsp:sp>
    <dsp:sp modelId="{D0F206B6-757C-4080-A811-F57E62749990}">
      <dsp:nvSpPr>
        <dsp:cNvPr id="0" name=""/>
        <dsp:cNvSpPr/>
      </dsp:nvSpPr>
      <dsp:spPr>
        <a:xfrm>
          <a:off x="6299985" y="1066624"/>
          <a:ext cx="2761909" cy="1089745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Λιπαντικά Δίχρονων Κινητήρων</a:t>
          </a:r>
          <a:endParaRPr lang="en-US" sz="1700" b="1" kern="1200" dirty="0"/>
        </a:p>
      </dsp:txBody>
      <dsp:txXfrm>
        <a:off x="6299985" y="1066624"/>
        <a:ext cx="2761909" cy="1089745"/>
      </dsp:txXfrm>
    </dsp:sp>
    <dsp:sp modelId="{CF23B812-557E-4CB1-8F52-4145B905CFA3}">
      <dsp:nvSpPr>
        <dsp:cNvPr id="0" name=""/>
        <dsp:cNvSpPr/>
      </dsp:nvSpPr>
      <dsp:spPr>
        <a:xfrm>
          <a:off x="6299985" y="2156370"/>
          <a:ext cx="2761909" cy="1959930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Κατάθεση Τεχνικού φακέλου γνωστοποίησης κυκλοφορίας προϊόντος στο Μητρώο ορυκτελαίων-</a:t>
          </a:r>
          <a:r>
            <a:rPr lang="el-GR" sz="1700" kern="1200" dirty="0" err="1" smtClean="0"/>
            <a:t>βαλβολινών</a:t>
          </a:r>
          <a:r>
            <a:rPr lang="el-GR" sz="1700" kern="1200" dirty="0" smtClean="0"/>
            <a:t/>
          </a:r>
          <a:br>
            <a:rPr lang="el-GR" sz="1700" kern="1200" dirty="0" smtClean="0"/>
          </a:b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Ενδείξεις στη συσκευασία</a:t>
          </a:r>
          <a:endParaRPr lang="en-US" sz="1700" kern="1200" dirty="0"/>
        </a:p>
      </dsp:txBody>
      <dsp:txXfrm>
        <a:off x="6299985" y="2156370"/>
        <a:ext cx="2761909" cy="1959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6B3E2-A60B-439D-A006-AFA5A01AF0BE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Πρόκειται για λιπάσματα που αποτελούνται από ανόργανα συστατικά.</a:t>
          </a:r>
          <a:endParaRPr lang="en-US" sz="900" kern="1200" dirty="0"/>
        </a:p>
      </dsp:txBody>
      <dsp:txXfrm>
        <a:off x="1321474" y="1015762"/>
        <a:ext cx="1599574" cy="1270138"/>
      </dsp:txXfrm>
    </dsp:sp>
    <dsp:sp modelId="{7031AD7F-7CFC-4D0E-A268-B42003717FE8}">
      <dsp:nvSpPr>
        <dsp:cNvPr id="0" name=""/>
        <dsp:cNvSpPr/>
      </dsp:nvSpPr>
      <dsp:spPr>
        <a:xfrm>
          <a:off x="101679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Τα λιπάσματα ΕΚ </a:t>
          </a:r>
          <a:r>
            <a:rPr lang="el-GR" sz="900" kern="1200" dirty="0" err="1" smtClean="0"/>
            <a:t>διέπονται</a:t>
          </a:r>
          <a:r>
            <a:rPr lang="el-GR" sz="900" kern="1200" dirty="0" smtClean="0"/>
            <a:t> από Ευρωπαϊκούς Κανονισμούς οι οποίοι ισχύουν ως έχουν σε όλα τα Κράτη Μέλη. Οι εν λόγω Κανονισμοί προσδιορίζουν συγκεκριμένες προδιαγραφές και απαιτήσεις προκειμένου ένα λίπασμα να χαρακτηριστεί ως  ΕΚ.</a:t>
          </a:r>
          <a:endParaRPr lang="en-US" sz="900" kern="1200" dirty="0"/>
        </a:p>
      </dsp:txBody>
      <dsp:txXfrm>
        <a:off x="1321474" y="2285900"/>
        <a:ext cx="1599574" cy="1270138"/>
      </dsp:txXfrm>
    </dsp:sp>
    <dsp:sp modelId="{837A0D99-0B22-4003-B117-A5F80D69CBEB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Λιπάσματα ΕΚ</a:t>
          </a:r>
          <a:endParaRPr lang="en-US" sz="1500" kern="1200" dirty="0"/>
        </a:p>
      </dsp:txBody>
      <dsp:txXfrm>
        <a:off x="187104" y="693874"/>
        <a:ext cx="897675" cy="897675"/>
      </dsp:txXfrm>
    </dsp:sp>
    <dsp:sp modelId="{9CF949D0-0EDB-4BC1-AAAE-42804CF46148}">
      <dsp:nvSpPr>
        <dsp:cNvPr id="0" name=""/>
        <dsp:cNvSpPr/>
      </dsp:nvSpPr>
      <dsp:spPr>
        <a:xfrm>
          <a:off x="4190553" y="1015762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95234" y="1015762"/>
        <a:ext cx="1599574" cy="1270138"/>
      </dsp:txXfrm>
    </dsp:sp>
    <dsp:sp modelId="{7603B200-B500-4173-AD4B-8B40EECA442E}">
      <dsp:nvSpPr>
        <dsp:cNvPr id="0" name=""/>
        <dsp:cNvSpPr/>
      </dsp:nvSpPr>
      <dsp:spPr>
        <a:xfrm>
          <a:off x="419055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95234" y="2285900"/>
        <a:ext cx="1599574" cy="1270138"/>
      </dsp:txXfrm>
    </dsp:sp>
    <dsp:sp modelId="{8D3A72EB-AE10-4318-A829-B03395837677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Λιπάσματα </a:t>
          </a:r>
          <a:r>
            <a:rPr lang="el-GR" sz="1500" kern="1200" smtClean="0"/>
            <a:t>Νέου Τύπου</a:t>
          </a:r>
          <a:endParaRPr lang="en-US" sz="1500" kern="1200"/>
        </a:p>
      </dsp:txBody>
      <dsp:txXfrm>
        <a:off x="3360864" y="693874"/>
        <a:ext cx="897675" cy="897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5DC1-ACD1-4940-AE95-BC34AB40151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CCE29-8FE2-41B0-804E-75D1B246C0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9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CE29-8FE2-41B0-804E-75D1B246C02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22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75/324/ΕΟΚ</a:t>
            </a:r>
            <a:r>
              <a:rPr lang="en-US" dirty="0" smtClean="0"/>
              <a:t> 20 May 1975!!!!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CE29-8FE2-41B0-804E-75D1B246C02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03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75/324/ΕΟΚ</a:t>
            </a:r>
            <a:r>
              <a:rPr lang="en-US" dirty="0" smtClean="0"/>
              <a:t> 20 May 1975!!!!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CE29-8FE2-41B0-804E-75D1B246C02D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2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/>
                </a:solidFill>
              </a:rPr>
              <a:t>ΕΞΑΙΡΕΣΕΙΣ</a:t>
            </a:r>
            <a:r>
              <a:rPr lang="el-GR" dirty="0" smtClean="0">
                <a:solidFill>
                  <a:schemeClr val="tx1"/>
                </a:solidFill>
              </a:rPr>
              <a:t>: Προϊόντα αναπαλαίωσης και συντήρησης κτιρίων και αυτοκινήτων-αντίκες κατόπιν χορήγησης σχετικής αδείας από το Γενικό Χημείο του Κράτους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/>
                </a:solidFill>
              </a:rPr>
              <a:t>Κυρώσεις: </a:t>
            </a:r>
            <a:r>
              <a:rPr lang="el-GR" dirty="0" smtClean="0">
                <a:solidFill>
                  <a:schemeClr val="tx1"/>
                </a:solidFill>
              </a:rPr>
              <a:t>Πρόστιμο 300 μέχρι 5000€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CE29-8FE2-41B0-804E-75D1B246C02D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84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Απόφαση ΑΧΣ </a:t>
            </a:r>
            <a:r>
              <a:rPr lang="el-GR" dirty="0" err="1" smtClean="0"/>
              <a:t>Αρ</a:t>
            </a:r>
            <a:r>
              <a:rPr lang="el-GR" dirty="0" smtClean="0"/>
              <a:t>. 526/2004. Απαιτήσεις, όροι κυκλοφορίας και μέθοδοι ελέγχου λιπαντικών μηχανών εσωτερικής καύσης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Απόφαση ΑΧΣ </a:t>
            </a:r>
            <a:r>
              <a:rPr lang="el-GR" dirty="0" err="1" smtClean="0"/>
              <a:t>Αρ</a:t>
            </a:r>
            <a:r>
              <a:rPr lang="el-GR" dirty="0" smtClean="0"/>
              <a:t>. 12/95. Προδιαγραφές </a:t>
            </a:r>
            <a:r>
              <a:rPr lang="el-GR" dirty="0" err="1" smtClean="0"/>
              <a:t>Βαλβολινών</a:t>
            </a:r>
            <a:endParaRPr lang="el-GR" dirty="0" smtClean="0"/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ΑΧΣ </a:t>
            </a:r>
            <a:r>
              <a:rPr lang="el-GR" dirty="0" err="1" smtClean="0"/>
              <a:t>αρ</a:t>
            </a:r>
            <a:r>
              <a:rPr lang="el-GR" dirty="0" smtClean="0"/>
              <a:t>. 350/2012 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CE29-8FE2-41B0-804E-75D1B246C02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98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Απόφαση ΑΧΣ </a:t>
            </a:r>
            <a:r>
              <a:rPr lang="el-GR" dirty="0" err="1" smtClean="0"/>
              <a:t>Αρ</a:t>
            </a:r>
            <a:r>
              <a:rPr lang="el-GR" dirty="0" smtClean="0"/>
              <a:t>. 526/2004. Απαιτήσεις, όροι κυκλοφορίας και μέθοδοι ελέγχου λιπαντικών μηχανών εσωτερικής καύσης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Απόφαση ΑΧΣ </a:t>
            </a:r>
            <a:r>
              <a:rPr lang="el-GR" dirty="0" err="1" smtClean="0"/>
              <a:t>Αρ</a:t>
            </a:r>
            <a:r>
              <a:rPr lang="el-GR" dirty="0" smtClean="0"/>
              <a:t>. 12/95. Προδιαγραφές </a:t>
            </a:r>
            <a:r>
              <a:rPr lang="el-GR" dirty="0" err="1" smtClean="0"/>
              <a:t>Βαλβολινών</a:t>
            </a:r>
            <a:endParaRPr lang="el-GR" dirty="0" smtClean="0"/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ΑΧΣ </a:t>
            </a:r>
            <a:r>
              <a:rPr lang="el-GR" dirty="0" err="1" smtClean="0"/>
              <a:t>αρ</a:t>
            </a:r>
            <a:r>
              <a:rPr lang="el-GR" dirty="0" smtClean="0"/>
              <a:t>. 350/2012 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CE29-8FE2-41B0-804E-75D1B246C02D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03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Απόφαση ΑΧΣ </a:t>
            </a:r>
            <a:r>
              <a:rPr lang="el-GR" dirty="0" err="1" smtClean="0"/>
              <a:t>Αρ</a:t>
            </a:r>
            <a:r>
              <a:rPr lang="el-GR" dirty="0" smtClean="0"/>
              <a:t>. 526/2004. Απαιτήσεις, όροι κυκλοφορίας και μέθοδοι ελέγχου λιπαντικών μηχανών εσωτερικής καύσης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Απόφαση ΑΧΣ </a:t>
            </a:r>
            <a:r>
              <a:rPr lang="el-GR" dirty="0" err="1" smtClean="0"/>
              <a:t>Αρ</a:t>
            </a:r>
            <a:r>
              <a:rPr lang="el-GR" dirty="0" smtClean="0"/>
              <a:t>. 12/95. Προδιαγραφές </a:t>
            </a:r>
            <a:r>
              <a:rPr lang="el-GR" dirty="0" err="1" smtClean="0"/>
              <a:t>Βαλβολινών</a:t>
            </a:r>
            <a:endParaRPr lang="el-GR" dirty="0" smtClean="0"/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ΑΧΣ </a:t>
            </a:r>
            <a:r>
              <a:rPr lang="el-GR" dirty="0" err="1" smtClean="0"/>
              <a:t>αρ</a:t>
            </a:r>
            <a:r>
              <a:rPr lang="el-GR" dirty="0" smtClean="0"/>
              <a:t>. 350/2012 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CE29-8FE2-41B0-804E-75D1B246C02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7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54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38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78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25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97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70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61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2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27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80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157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11FE-CBDA-48E8-ADC3-D5E6120821B7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9795-61B0-4D13-9487-3453F8D48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30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822832" y="-3822833"/>
            <a:ext cx="1498336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8075775" y="-86400"/>
            <a:ext cx="1136591" cy="1111895"/>
          </a:xfrm>
          <a:prstGeom prst="ellipse">
            <a:avLst/>
          </a:prstGeom>
          <a:gradFill flip="none" rotWithShape="1">
            <a:gsLst>
              <a:gs pos="47000">
                <a:schemeClr val="bg1"/>
              </a:gs>
              <a:gs pos="6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 descr="http://ensia.com/wp-content/uploads/2013/08/feature_tsca_main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335"/>
            <a:ext cx="9144000" cy="4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50378" y="1421742"/>
            <a:ext cx="10045581" cy="15163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 rot="10800000">
            <a:off x="-223615" y="4581740"/>
            <a:ext cx="10045581" cy="15163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11436"/>
            <a:ext cx="9144000" cy="3352113"/>
          </a:xfrm>
          <a:effectLst>
            <a:glow rad="850900">
              <a:schemeClr val="bg1">
                <a:alpha val="82000"/>
              </a:schemeClr>
            </a:glow>
          </a:effectLst>
        </p:spPr>
        <p:txBody>
          <a:bodyPr>
            <a:noAutofit/>
          </a:bodyPr>
          <a:lstStyle/>
          <a:p>
            <a:r>
              <a:rPr lang="el-GR" sz="4400" b="1" dirty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>ΝΟΜΟΘΕΤΙΚΟ ΠΛΑΙΣΙΟ </a:t>
            </a:r>
          </a:p>
          <a:p>
            <a:r>
              <a:rPr lang="el-GR" sz="4400" b="1" dirty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>ΧΗΜΙΚΩΝ ΠΡΟΪΟΝΤΩΝ</a:t>
            </a:r>
            <a:endParaRPr lang="en-US" sz="4400" b="1" dirty="0">
              <a:effectLst>
                <a:glow rad="292100">
                  <a:schemeClr val="bg1">
                    <a:alpha val="60000"/>
                  </a:schemeClr>
                </a:glow>
              </a:effectLst>
              <a:latin typeface="Accord Heavy SF" panose="020BE200000000000000" pitchFamily="34" charset="0"/>
            </a:endParaRPr>
          </a:p>
          <a:p>
            <a:r>
              <a:rPr lang="en-US" sz="4400" b="1" dirty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/>
            </a:r>
            <a:br>
              <a:rPr lang="en-US" sz="4400" b="1" dirty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</a:br>
            <a:r>
              <a:rPr lang="en-US" sz="4400" b="1" dirty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/>
            </a:r>
            <a:br>
              <a:rPr lang="en-US" sz="4400" b="1" dirty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</a:br>
            <a:r>
              <a:rPr lang="en-US" sz="4400" b="1" dirty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47309"/>
            <a:ext cx="9143999" cy="765822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Sustchem Engineering</a:t>
            </a:r>
            <a:br>
              <a:rPr lang="en-US" sz="2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12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2840" y="6337930"/>
            <a:ext cx="4570809" cy="938719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algn="r"/>
            <a:r>
              <a:rPr lang="el-GR" sz="1100" b="1" dirty="0" smtClean="0"/>
              <a:t>Τηλ</a:t>
            </a:r>
            <a:r>
              <a:rPr lang="el-GR" sz="1100" b="1" dirty="0"/>
              <a:t>.: 210 82 52 </a:t>
            </a:r>
            <a:r>
              <a:rPr lang="el-GR" sz="1100" b="1" dirty="0" smtClean="0"/>
              <a:t>510</a:t>
            </a:r>
            <a:r>
              <a:rPr lang="el-GR" sz="1100" b="1" dirty="0"/>
              <a:t> </a:t>
            </a:r>
            <a:br>
              <a:rPr lang="el-GR" sz="1100" b="1" dirty="0"/>
            </a:br>
            <a:r>
              <a:rPr lang="el-GR" sz="1100" b="1" dirty="0" err="1"/>
              <a:t>Fax</a:t>
            </a:r>
            <a:r>
              <a:rPr lang="el-GR" sz="1100" b="1" dirty="0"/>
              <a:t>: 210 82 52 575 </a:t>
            </a:r>
            <a:br>
              <a:rPr lang="el-GR" sz="1100" b="1" dirty="0"/>
            </a:br>
            <a:endParaRPr lang="el-GR" sz="1100" b="1" dirty="0" smtClean="0"/>
          </a:p>
          <a:p>
            <a:pPr algn="r"/>
            <a:endParaRPr lang="el-GR" sz="1100" b="1" dirty="0" smtClean="0"/>
          </a:p>
          <a:p>
            <a:pPr algn="r"/>
            <a:endParaRPr lang="el-GR" sz="1100" b="1" dirty="0"/>
          </a:p>
          <a:p>
            <a:pPr algn="r"/>
            <a:r>
              <a:rPr lang="en-US" sz="1100" b="1" dirty="0" smtClean="0"/>
              <a:t>Website</a:t>
            </a:r>
            <a:r>
              <a:rPr lang="en-US" sz="1100" b="1" dirty="0"/>
              <a:t>: www.suschem.gr</a:t>
            </a:r>
          </a:p>
          <a:p>
            <a:pPr algn="r"/>
            <a:r>
              <a:rPr lang="el-GR" sz="1100" b="1" dirty="0"/>
              <a:t>E-</a:t>
            </a:r>
            <a:r>
              <a:rPr lang="el-GR" sz="1100" b="1" dirty="0" err="1"/>
              <a:t>mail</a:t>
            </a:r>
            <a:r>
              <a:rPr lang="el-GR" sz="1100" b="1" dirty="0"/>
              <a:t>:</a:t>
            </a:r>
            <a:r>
              <a:rPr lang="en-US" sz="1100" b="1" dirty="0"/>
              <a:t> info@suschem.gr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56781"/>
              </p:ext>
            </p:extLst>
          </p:nvPr>
        </p:nvGraphicFramePr>
        <p:xfrm>
          <a:off x="8169216" y="37227"/>
          <a:ext cx="925252" cy="86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Εικόνα Bitmap" r:id="rId5" imgW="3914286" imgH="3761905" progId="Paint.Picture">
                  <p:embed/>
                </p:oleObj>
              </mc:Choice>
              <mc:Fallback>
                <p:oleObj name="Εικόνα Bitmap" r:id="rId5" imgW="3914286" imgH="3761905" progId="Paint.Picture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216" y="37227"/>
                        <a:ext cx="925252" cy="864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76" y="-221888"/>
            <a:ext cx="1627632" cy="17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5537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Νομοθετικό Πλαίσιο</a:t>
            </a:r>
            <a:endParaRPr lang="en-US" sz="40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2704386"/>
              </p:ext>
            </p:extLst>
          </p:nvPr>
        </p:nvGraphicFramePr>
        <p:xfrm>
          <a:off x="114300" y="1563329"/>
          <a:ext cx="8851237" cy="133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4626453"/>
              </p:ext>
            </p:extLst>
          </p:nvPr>
        </p:nvGraphicFramePr>
        <p:xfrm>
          <a:off x="203200" y="3441700"/>
          <a:ext cx="8940800" cy="31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416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00" y="27248"/>
            <a:ext cx="7525599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Γενικές Υποχρεώσεις που προκύπτουν από τους κανονισμούς </a:t>
            </a:r>
            <a:r>
              <a:rPr lang="en-US" sz="3200" b="1" dirty="0" smtClean="0">
                <a:latin typeface="+mn-lt"/>
              </a:rPr>
              <a:t>REACH &amp; CLP</a:t>
            </a:r>
            <a:endParaRPr lang="en-US" sz="32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3050964"/>
              </p:ext>
            </p:extLst>
          </p:nvPr>
        </p:nvGraphicFramePr>
        <p:xfrm>
          <a:off x="2197508" y="1839037"/>
          <a:ext cx="6272982" cy="4060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926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2" y="13624"/>
            <a:ext cx="6296566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Αεροζόλ (Αερολύματα) και </a:t>
            </a:r>
            <a:br>
              <a:rPr lang="el-GR" sz="3200" b="1" dirty="0" smtClean="0">
                <a:latin typeface="+mn-lt"/>
              </a:rPr>
            </a:br>
            <a:r>
              <a:rPr lang="el-GR" sz="3200" b="1" dirty="0" smtClean="0">
                <a:latin typeface="+mn-lt"/>
              </a:rPr>
              <a:t>Αρωματικά χώρου</a:t>
            </a:r>
            <a:endParaRPr lang="en-US" sz="32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423" y="1352811"/>
            <a:ext cx="8374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Νομοθετικό Πλαίσιο:</a:t>
            </a:r>
          </a:p>
          <a:p>
            <a:r>
              <a:rPr lang="el-GR" sz="2000" dirty="0" smtClean="0"/>
              <a:t>2013/10/ΕΚ – </a:t>
            </a:r>
            <a:r>
              <a:rPr lang="en-US" sz="2000" dirty="0" smtClean="0"/>
              <a:t>ADD</a:t>
            </a:r>
            <a:r>
              <a:rPr lang="el-GR" sz="2000" dirty="0"/>
              <a:t> </a:t>
            </a:r>
            <a:r>
              <a:rPr lang="el-GR" sz="2000" dirty="0" smtClean="0"/>
              <a:t>(3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τροποποίηση της 75/324/ΕΟΚ)</a:t>
            </a:r>
            <a:endParaRPr lang="el-GR" sz="2000" dirty="0"/>
          </a:p>
        </p:txBody>
      </p:sp>
      <p:pic>
        <p:nvPicPr>
          <p:cNvPr id="3074" name="Picture 2" descr="http://www.speccoats.co.za/images/aeroso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41259"/>
            <a:ext cx="9143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12106" y="5070987"/>
            <a:ext cx="10045581" cy="1516368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6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6" name="Picture 4" descr="http://www.jennysmith.net/wp-content/uploads/2014/08/cg_spray-c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87" y="864790"/>
            <a:ext cx="2844212" cy="42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po.scarlatos\AppData\Local\Microsoft\Windows\INetCache\Content.Word\GHS  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0" y="2384807"/>
            <a:ext cx="801401" cy="7424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277990" y="3296562"/>
            <a:ext cx="1111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Η222-Η229</a:t>
            </a:r>
          </a:p>
          <a:p>
            <a:r>
              <a:rPr lang="en-US" sz="1200" b="1" dirty="0" smtClean="0"/>
              <a:t>P102</a:t>
            </a:r>
          </a:p>
          <a:p>
            <a:r>
              <a:rPr lang="en-US" sz="1200" b="1" dirty="0" smtClean="0"/>
              <a:t>P210</a:t>
            </a:r>
          </a:p>
          <a:p>
            <a:r>
              <a:rPr lang="en-US" sz="1200" b="1" dirty="0" smtClean="0"/>
              <a:t>P251</a:t>
            </a:r>
          </a:p>
          <a:p>
            <a:r>
              <a:rPr lang="en-US" sz="1200" b="1" dirty="0" smtClean="0"/>
              <a:t>P410-P412</a:t>
            </a:r>
          </a:p>
          <a:p>
            <a:endParaRPr lang="el-GR" sz="1200" b="1" dirty="0"/>
          </a:p>
        </p:txBody>
      </p:sp>
      <p:pic>
        <p:nvPicPr>
          <p:cNvPr id="3078" name="Picture 6" descr="http://www.mr-d-n-t.co.uk/Graphics%20Resources/SYMBOLS/reverse-epsil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65" y="4332629"/>
            <a:ext cx="630530" cy="6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4856" y="2183808"/>
            <a:ext cx="6360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Ειδικές Υποχρεώσεις: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Απαιτήσεις σχετικές με την ευφλεκτότητα και την πίεση του αερολύματος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Προδιαγραφές με τις οποίες το αερόλυμα έχει σχεδιαστεί, κατασκευαστεί και δοκιμαστεί ώστε να πληροί συγκεκριμένες απαιτήσεις ασφαλείας κατά τη χρήση του.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Ειδικές απαιτήσεις ως προς την επισήμανση του αερολύματος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el-GR" b="1" dirty="0" smtClean="0"/>
              <a:t>Αρωματικά χώρου: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Ειδικές υποχρεώσεις επισήμανσης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Ειδική άδεια παραγωγής από τον ΕΟΦ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37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8" b="17098"/>
          <a:stretch/>
        </p:blipFill>
        <p:spPr>
          <a:xfrm>
            <a:off x="1674111" y="4658533"/>
            <a:ext cx="6172200" cy="23105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459225" y="4104559"/>
            <a:ext cx="10045581" cy="1252796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2" y="13624"/>
            <a:ext cx="6296566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Καθαριστικά - Απορρυπαντικά</a:t>
            </a:r>
            <a:endParaRPr lang="en-US" sz="32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423" y="1352811"/>
            <a:ext cx="8374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Νομοθετικό Πλαίσιο:</a:t>
            </a:r>
          </a:p>
          <a:p>
            <a:r>
              <a:rPr lang="el-GR" dirty="0" smtClean="0"/>
              <a:t>Κανονισμός (ΕΚ) 648/2004 σχετικά με τα απορρυπαντικά</a:t>
            </a:r>
          </a:p>
          <a:p>
            <a:r>
              <a:rPr lang="el-GR" dirty="0" smtClean="0"/>
              <a:t>Κ.Υ.Α. </a:t>
            </a:r>
            <a:r>
              <a:rPr lang="el-GR" dirty="0"/>
              <a:t>1233/1991 &amp; </a:t>
            </a:r>
            <a:r>
              <a:rPr lang="el-GR" dirty="0" smtClean="0"/>
              <a:t>172/1992 </a:t>
            </a:r>
            <a:r>
              <a:rPr lang="el-GR" dirty="0"/>
              <a:t>(ΦΕΚ 277/Β/20.4.1992) </a:t>
            </a:r>
            <a:endParaRPr lang="el-GR" dirty="0" smtClean="0"/>
          </a:p>
          <a:p>
            <a:r>
              <a:rPr lang="en-US" dirty="0"/>
              <a:t>Y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381/2005 (ΦΕΚ 539/Β’/2.5.2006) </a:t>
            </a:r>
            <a:endParaRPr lang="el-GR" dirty="0" smtClean="0"/>
          </a:p>
          <a:p>
            <a:r>
              <a:rPr lang="el-GR" dirty="0" smtClean="0"/>
              <a:t>Υ.Α. </a:t>
            </a:r>
            <a:r>
              <a:rPr lang="el-GR" dirty="0"/>
              <a:t>Α2-861 (ΦΕΚ2044/Β/2013) </a:t>
            </a:r>
            <a:endParaRPr lang="el-GR" dirty="0" smtClean="0"/>
          </a:p>
          <a:p>
            <a:r>
              <a:rPr lang="el-GR" dirty="0" smtClean="0"/>
              <a:t> </a:t>
            </a:r>
          </a:p>
          <a:p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423" y="2864879"/>
            <a:ext cx="8767577" cy="1754326"/>
          </a:xfrm>
          <a:prstGeom prst="rect">
            <a:avLst/>
          </a:prstGeom>
          <a:noFill/>
        </p:spPr>
        <p:txBody>
          <a:bodyPr wrap="square" numCol="2" spcCol="216000" rtlCol="0">
            <a:spAutoFit/>
          </a:bodyPr>
          <a:lstStyle/>
          <a:p>
            <a:pPr algn="just"/>
            <a:r>
              <a:rPr lang="el-GR" b="1" dirty="0" smtClean="0"/>
              <a:t>Ειδικές Υποχρεώσεις: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Υποχρέωση λήψης άδειας λειτουργίας για τις εγχώριες μονάδες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Οι επιφανειοδραστικές ουσίες που περιέχονται στα απορρυπαντικά θα πρέπει να είναι άμεσα βιοδιασπώμενες.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Ειδικές απαιτήσεις ως προς την επισήμανση των καθαριστικών προιόντων.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Υποχρέωση διάθεσης δελτίου στοιχείων στο Κέντρο Δηλητηριάσεων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094272" y="5083277"/>
            <a:ext cx="5633884" cy="6390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00" name="Picture 4" descr="http://sr.photos2.fotosearch.com/bthumb/CSP/CSP783/k7831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8" y="66806"/>
            <a:ext cx="16192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2" y="13624"/>
            <a:ext cx="6296566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Χρώματα - Βερνίκια</a:t>
            </a:r>
            <a:endParaRPr lang="en-US" sz="32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423" y="1509179"/>
            <a:ext cx="8374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ΠΟΕ: Πτητική Οργανική Ένωση (</a:t>
            </a:r>
            <a:r>
              <a:rPr lang="en-US" b="1" dirty="0"/>
              <a:t>VOC)</a:t>
            </a:r>
            <a:endParaRPr lang="el-GR" b="1" dirty="0"/>
          </a:p>
          <a:p>
            <a:pPr algn="just"/>
            <a:endParaRPr lang="en-US" dirty="0" smtClean="0"/>
          </a:p>
          <a:p>
            <a:pPr algn="just"/>
            <a:r>
              <a:rPr lang="el-GR" dirty="0" smtClean="0"/>
              <a:t>Ως </a:t>
            </a:r>
            <a:r>
              <a:rPr lang="el-GR" dirty="0"/>
              <a:t>πτητική</a:t>
            </a:r>
            <a:r>
              <a:rPr lang="en-US" dirty="0"/>
              <a:t> </a:t>
            </a:r>
            <a:r>
              <a:rPr lang="el-GR" dirty="0"/>
              <a:t>οργανική</a:t>
            </a:r>
            <a:r>
              <a:rPr lang="en-US" dirty="0"/>
              <a:t> </a:t>
            </a:r>
            <a:r>
              <a:rPr lang="el-GR" dirty="0"/>
              <a:t>ένωση</a:t>
            </a:r>
            <a:r>
              <a:rPr lang="en-US" dirty="0"/>
              <a:t>(VOC)</a:t>
            </a:r>
            <a:r>
              <a:rPr lang="el-GR" dirty="0"/>
              <a:t> ορίζεται κάθε οργανική ένωση της</a:t>
            </a:r>
            <a:r>
              <a:rPr lang="en-US" dirty="0"/>
              <a:t> </a:t>
            </a:r>
            <a:r>
              <a:rPr lang="el-GR" dirty="0"/>
              <a:t>οποίας </a:t>
            </a:r>
            <a:r>
              <a:rPr lang="el-GR" dirty="0" smtClean="0"/>
              <a:t>το </a:t>
            </a:r>
            <a:r>
              <a:rPr lang="el-GR" dirty="0"/>
              <a:t>αρχικό σημείο βρασμού μετρούμενο σε σταθερή πίεση 101,3 </a:t>
            </a:r>
            <a:r>
              <a:rPr lang="el-GR" dirty="0" err="1"/>
              <a:t>kPa</a:t>
            </a:r>
            <a:r>
              <a:rPr lang="el-GR" dirty="0"/>
              <a:t> είναι </a:t>
            </a:r>
            <a:r>
              <a:rPr lang="el-GR" dirty="0" smtClean="0"/>
              <a:t>μικρότερο </a:t>
            </a:r>
            <a:r>
              <a:rPr lang="el-GR" dirty="0"/>
              <a:t>ή ίσο των 250°C.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76423" y="3433498"/>
            <a:ext cx="5788404" cy="2862322"/>
          </a:xfrm>
          <a:prstGeom prst="rect">
            <a:avLst/>
          </a:prstGeom>
          <a:noFill/>
        </p:spPr>
        <p:txBody>
          <a:bodyPr wrap="square" numCol="1" spcCol="216000" rtlCol="0">
            <a:spAutoFit/>
          </a:bodyPr>
          <a:lstStyle/>
          <a:p>
            <a:pPr algn="just"/>
            <a:r>
              <a:rPr lang="el-GR" b="1" dirty="0" smtClean="0"/>
              <a:t>Ειδικές Υποχρεώσεις: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dirty="0"/>
              <a:t>ελληνική νομοθεσία η οποία είναι πλήρως εναρμονισμένη με </a:t>
            </a:r>
            <a:r>
              <a:rPr lang="en-US" dirty="0" smtClean="0"/>
              <a:t> </a:t>
            </a:r>
            <a:r>
              <a:rPr lang="el-GR" dirty="0" smtClean="0"/>
              <a:t>την </a:t>
            </a:r>
            <a:r>
              <a:rPr lang="el-GR" dirty="0"/>
              <a:t>Ευρωπαϊκή ορίζει οριακές τιμές περιεκτικότητας σε ΠΟΕ ανά </a:t>
            </a:r>
            <a:r>
              <a:rPr lang="el-GR" dirty="0" smtClean="0"/>
              <a:t>Κατηγορία </a:t>
            </a:r>
            <a:r>
              <a:rPr lang="el-GR" dirty="0"/>
              <a:t>χρώματος ή βερνικιού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/>
              <a:t>Στην επισήμανση των συγκεκριμένων προϊόντων πρέπει να </a:t>
            </a:r>
            <a:r>
              <a:rPr lang="el-GR" dirty="0" smtClean="0"/>
              <a:t>αναφέρεται </a:t>
            </a:r>
            <a:r>
              <a:rPr lang="el-GR" dirty="0"/>
              <a:t>η κατηγορία που ανήκουν, η οριακή τιμή </a:t>
            </a:r>
            <a:r>
              <a:rPr lang="el-GR" dirty="0" smtClean="0"/>
              <a:t>περιεκτικότητας </a:t>
            </a:r>
            <a:r>
              <a:rPr lang="el-GR" dirty="0"/>
              <a:t>ΠΟΕ και την περιεκτικότητα σε ΠΟΕ του </a:t>
            </a:r>
            <a:r>
              <a:rPr lang="el-GR" dirty="0" smtClean="0"/>
              <a:t>έτοιμου </a:t>
            </a:r>
            <a:r>
              <a:rPr lang="el-GR" dirty="0"/>
              <a:t>προς χρήση προϊόντος.</a:t>
            </a:r>
            <a:endParaRPr lang="en-US" dirty="0" smtClean="0"/>
          </a:p>
        </p:txBody>
      </p:sp>
      <p:pic>
        <p:nvPicPr>
          <p:cNvPr id="5122" name="Picture 2" descr="http://interstateheatandair.com/wp-content/uploads/2015/08/PaintLa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27" y="3086099"/>
            <a:ext cx="28575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amirsa.com/ing/wp-content/uploads/2013/07/Bote-de-pintura-960x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8" y="0"/>
            <a:ext cx="1622322" cy="12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0800000">
            <a:off x="7521677" y="619183"/>
            <a:ext cx="1622322" cy="1252796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1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hell.com/global/products-services/on-the-road/oils-lubricants/cars/find-right-car-oils/helix-fully-synthetic/_jcr_content/header/image.4088843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24" y="-229464"/>
            <a:ext cx="3842081" cy="148676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0800000">
            <a:off x="4800600" y="619183"/>
            <a:ext cx="4343399" cy="1252796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 rot="16200000">
            <a:off x="4448217" y="301582"/>
            <a:ext cx="4343399" cy="268597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2" y="13624"/>
            <a:ext cx="6296566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Λιπαντικά</a:t>
            </a:r>
            <a:endParaRPr lang="en-US" sz="32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9527541"/>
              </p:ext>
            </p:extLst>
          </p:nvPr>
        </p:nvGraphicFramePr>
        <p:xfrm>
          <a:off x="25400" y="557474"/>
          <a:ext cx="9064728" cy="518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25400" y="5132853"/>
            <a:ext cx="911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l-GR" dirty="0"/>
              <a:t>Οι παραγωγοί και εισαγωγείς λιπαντικών και </a:t>
            </a:r>
            <a:r>
              <a:rPr lang="el-GR" dirty="0" err="1"/>
              <a:t>βαλβολινών</a:t>
            </a:r>
            <a:r>
              <a:rPr lang="el-GR" dirty="0"/>
              <a:t> υποχρεούνται να καταθέσουν τεχνικό φάκελο στη Διεύθυνση Πετροχημικών του Γ.Χ.Κ. ο οποίος θα περιλαμβάνει: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/>
              <a:t>Εμπορική ονομασία και κωδικό προϊόντος 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/>
              <a:t>Φυσικοχημικά χαρακτηριστικά του προϊόντος ( Ειδικό Βάρος, Φάσμα </a:t>
            </a:r>
            <a:r>
              <a:rPr lang="en-US" dirty="0"/>
              <a:t>IR, </a:t>
            </a:r>
            <a:r>
              <a:rPr lang="el-GR" dirty="0"/>
              <a:t>Πρόσθετα κ.α.)</a:t>
            </a:r>
          </a:p>
          <a:p>
            <a:pPr marL="342900" indent="-342900" algn="just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/>
              <a:t>Βεβαίωση από τον αρμόδιο φορέα της χώρας παραγωγής ότι το προϊόν κυκλοφορεί νόμιμα σε χώρα της Ε.Ε.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-3297" y="4777145"/>
            <a:ext cx="3958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el-GR" sz="2000" b="1" u="sng" dirty="0"/>
              <a:t>Μητρώο ορυκτελαίων-</a:t>
            </a:r>
            <a:r>
              <a:rPr lang="el-GR" sz="2000" b="1" u="sng" dirty="0" err="1"/>
              <a:t>βαλβολινών</a:t>
            </a:r>
            <a:endParaRPr lang="el-GR" sz="2000" b="1" u="sng" dirty="0"/>
          </a:p>
        </p:txBody>
      </p:sp>
    </p:spTree>
    <p:extLst>
      <p:ext uri="{BB962C8B-B14F-4D97-AF65-F5344CB8AC3E}">
        <p14:creationId xmlns:p14="http://schemas.microsoft.com/office/powerpoint/2010/main" val="33278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aiorama-agro.eu/wp-content/uploads/2015/04/%CE%BB%CF%85%CF%80%CE%B1%CF%83%CE%BC%CE%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37" y="13625"/>
            <a:ext cx="2204762" cy="14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0800000">
            <a:off x="4823875" y="856831"/>
            <a:ext cx="4343399" cy="1252796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 rot="16200000">
            <a:off x="4823875" y="1640372"/>
            <a:ext cx="4343399" cy="108990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2" y="13624"/>
            <a:ext cx="6296566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Λιπάσματα</a:t>
            </a:r>
            <a:endParaRPr lang="en-US" sz="32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251" y="3508490"/>
            <a:ext cx="8648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Ως λιπάσματα νοούνται τα προϊόντα τα οποία χρησιμοποιούνται </a:t>
            </a:r>
            <a:r>
              <a:rPr lang="el-GR" dirty="0" smtClean="0"/>
              <a:t>με σκοπό </a:t>
            </a:r>
            <a:r>
              <a:rPr lang="el-GR" dirty="0"/>
              <a:t>την παροχή θρεπτικών συστατικών στα φυτά.</a:t>
            </a:r>
          </a:p>
          <a:p>
            <a:endParaRPr lang="el-GR" dirty="0"/>
          </a:p>
          <a:p>
            <a:r>
              <a:rPr lang="el-GR" dirty="0"/>
              <a:t>Τα λιπάσματα χωρίζονται σε δύο βασικές κατηγορίες με αρκετές </a:t>
            </a:r>
            <a:r>
              <a:rPr lang="el-GR" dirty="0" smtClean="0"/>
              <a:t> υποκατηγορίες  </a:t>
            </a:r>
            <a:r>
              <a:rPr lang="el-GR" dirty="0"/>
              <a:t>στην κάθε μία εξ </a:t>
            </a:r>
            <a:r>
              <a:rPr lang="el-GR" dirty="0" smtClean="0"/>
              <a:t>αυτών</a:t>
            </a:r>
            <a:r>
              <a:rPr lang="el-GR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358300"/>
            <a:ext cx="9143999" cy="10772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l-GR" sz="3200" b="1" dirty="0"/>
              <a:t>Λιπάσματα </a:t>
            </a:r>
            <a:r>
              <a:rPr lang="el-GR" sz="3200" b="1" dirty="0" smtClean="0"/>
              <a:t>ΕΚ </a:t>
            </a:r>
          </a:p>
          <a:p>
            <a:pPr algn="ctr"/>
            <a:endParaRPr lang="el-GR" sz="3200" b="1" dirty="0" smtClean="0"/>
          </a:p>
          <a:p>
            <a:pPr algn="ctr"/>
            <a:r>
              <a:rPr lang="el-GR" sz="3200" b="1" dirty="0" smtClean="0"/>
              <a:t>Λιπάσματα </a:t>
            </a:r>
            <a:r>
              <a:rPr lang="el-GR" sz="3200" b="1" dirty="0"/>
              <a:t>Νέου Τύπου</a:t>
            </a:r>
            <a:endParaRPr lang="el-GR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6251" y="1352810"/>
            <a:ext cx="92752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Νομοθετικό Πλαίσιο:</a:t>
            </a:r>
          </a:p>
          <a:p>
            <a:r>
              <a:rPr lang="el-GR" dirty="0" smtClean="0"/>
              <a:t>Κανονισμός (ΕΚ) 2003/2003 για τα λιπάσματα ΕΚ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el-GR" dirty="0"/>
              <a:t>Κανονισμός 137/2011/ΕΚ (τροποποίηση του 2003/2003)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el-GR" dirty="0"/>
              <a:t>Κανονισμός 1020/2009/ΕΚ (τροποποίηση του 2003/2003)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el-GR" dirty="0" smtClean="0"/>
              <a:t>Κ.Υ.Α. </a:t>
            </a:r>
            <a:r>
              <a:rPr lang="el-GR" dirty="0"/>
              <a:t>291180/11034/2002 (ΦΕΚ 1274/Β’/2002)   Άδειες κυκλοφορίας νέων τύπων λιπασμάτων.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el-GR" dirty="0" smtClean="0"/>
              <a:t>Κ.Υ.Α. 259821/2004 </a:t>
            </a:r>
            <a:r>
              <a:rPr lang="el-GR" dirty="0"/>
              <a:t>ΦΕΚ955/Β/2004 Τροποποίηση της υπ. </a:t>
            </a:r>
            <a:r>
              <a:rPr lang="el-GR" dirty="0" err="1" smtClean="0"/>
              <a:t>αρ</a:t>
            </a:r>
            <a:r>
              <a:rPr lang="el-GR" dirty="0" smtClean="0"/>
              <a:t>. 291180/11034/19.9.2002</a:t>
            </a:r>
            <a:r>
              <a:rPr lang="el-GR" dirty="0"/>
              <a:t>.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el-GR" dirty="0"/>
          </a:p>
          <a:p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aiorama-agro.eu/wp-content/uploads/2015/04/%CE%BB%CF%85%CF%80%CE%B1%CF%83%CE%BC%CE%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37" y="13625"/>
            <a:ext cx="2204762" cy="14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0800000">
            <a:off x="4823875" y="856831"/>
            <a:ext cx="4343399" cy="1252796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 rot="16200000">
            <a:off x="4823875" y="1640372"/>
            <a:ext cx="4343399" cy="108990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2" y="13624"/>
            <a:ext cx="6296566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Λιπάσματα</a:t>
            </a:r>
            <a:endParaRPr lang="en-US" sz="32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61309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14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752</Words>
  <Application>Microsoft Office PowerPoint</Application>
  <PresentationFormat>On-screen Show (4:3)</PresentationFormat>
  <Paragraphs>119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Accord Heavy SF</vt:lpstr>
      <vt:lpstr>Aharoni</vt:lpstr>
      <vt:lpstr>Arial</vt:lpstr>
      <vt:lpstr>Calibri</vt:lpstr>
      <vt:lpstr>Calibri Light</vt:lpstr>
      <vt:lpstr>Office Theme</vt:lpstr>
      <vt:lpstr>Εικόνα Bitmap</vt:lpstr>
      <vt:lpstr>PowerPoint Presentation</vt:lpstr>
      <vt:lpstr>Νομοθετικό Πλαίσιο</vt:lpstr>
      <vt:lpstr>Γενικές Υποχρεώσεις που προκύπτουν από τους κανονισμούς REACH &amp; CLP</vt:lpstr>
      <vt:lpstr>Αεροζόλ (Αερολύματα) και  Αρωματικά χώρου</vt:lpstr>
      <vt:lpstr>Καθαριστικά - Απορρυπαντικά</vt:lpstr>
      <vt:lpstr>Χρώματα - Βερνίκια</vt:lpstr>
      <vt:lpstr>Λιπαντικά</vt:lpstr>
      <vt:lpstr>Λιπάσματα</vt:lpstr>
      <vt:lpstr>Λιπάσματα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Apostolos Scarlatos</dc:creator>
  <cp:lastModifiedBy>Apostolos Scarlatos</cp:lastModifiedBy>
  <cp:revision>22</cp:revision>
  <dcterms:created xsi:type="dcterms:W3CDTF">2015-10-22T11:58:57Z</dcterms:created>
  <dcterms:modified xsi:type="dcterms:W3CDTF">2015-10-22T15:33:49Z</dcterms:modified>
</cp:coreProperties>
</file>